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E31E75-CEAB-E94B-D53F-7257F970792D}" v="2961" dt="2020-08-24T20:22:21.905"/>
    <p1510:client id="{3932CE4C-C7F2-091A-F635-DA8EA26BC769}" v="3148" dt="2020-08-24T21:11:04.739"/>
    <p1510:client id="{5B186B41-4F67-5FC1-2050-0F3D58B55893}" v="183" dt="2020-08-24T21:42:49.857"/>
    <p1510:client id="{C4515FD4-5F75-BB21-1565-C25717A20854}" v="621" dt="2020-08-24T20:32:48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84411-37D3-43F6-ADF9-5787C6B1C48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F50958-3C2C-4BF8-AAD9-0EDA04A9877A}">
      <dgm:prSet/>
      <dgm:spPr/>
      <dgm:t>
        <a:bodyPr/>
        <a:lstStyle/>
        <a:p>
          <a:r>
            <a:rPr lang="en-US"/>
            <a:t>Hello, my name is Ms. Richardson and I would love to tell you a little bit about myself.  </a:t>
          </a:r>
        </a:p>
      </dgm:t>
    </dgm:pt>
    <dgm:pt modelId="{AD187844-5D00-435B-B2EB-B71B36E4D86D}" type="parTrans" cxnId="{ED146DBE-8AFB-4B5C-A0C0-0D45275D902E}">
      <dgm:prSet/>
      <dgm:spPr/>
      <dgm:t>
        <a:bodyPr/>
        <a:lstStyle/>
        <a:p>
          <a:endParaRPr lang="en-US"/>
        </a:p>
      </dgm:t>
    </dgm:pt>
    <dgm:pt modelId="{D6DE421C-AB37-4B49-B1B0-1270203925FD}" type="sibTrans" cxnId="{ED146DBE-8AFB-4B5C-A0C0-0D45275D902E}">
      <dgm:prSet/>
      <dgm:spPr/>
      <dgm:t>
        <a:bodyPr/>
        <a:lstStyle/>
        <a:p>
          <a:endParaRPr lang="en-US"/>
        </a:p>
      </dgm:t>
    </dgm:pt>
    <dgm:pt modelId="{426C0921-BB9B-4EFB-9BAA-AE568779E04C}">
      <dgm:prSet/>
      <dgm:spPr/>
      <dgm:t>
        <a:bodyPr/>
        <a:lstStyle/>
        <a:p>
          <a:r>
            <a:rPr lang="en-US"/>
            <a:t>Something I am looking forward to this school year is getting to know all of you.</a:t>
          </a:r>
        </a:p>
      </dgm:t>
    </dgm:pt>
    <dgm:pt modelId="{66DA25AC-A10F-4A94-8B3D-73ADD3C293F4}" type="parTrans" cxnId="{25359A15-A877-44BC-837D-44C01DD1EECF}">
      <dgm:prSet/>
      <dgm:spPr/>
      <dgm:t>
        <a:bodyPr/>
        <a:lstStyle/>
        <a:p>
          <a:endParaRPr lang="en-US"/>
        </a:p>
      </dgm:t>
    </dgm:pt>
    <dgm:pt modelId="{4EDC50E8-10FA-4057-96CE-A521ED380F0F}" type="sibTrans" cxnId="{25359A15-A877-44BC-837D-44C01DD1EECF}">
      <dgm:prSet/>
      <dgm:spPr/>
      <dgm:t>
        <a:bodyPr/>
        <a:lstStyle/>
        <a:p>
          <a:endParaRPr lang="en-US"/>
        </a:p>
      </dgm:t>
    </dgm:pt>
    <dgm:pt modelId="{F814810F-C063-473B-86B0-919D6E78F460}">
      <dgm:prSet/>
      <dgm:spPr/>
      <dgm:t>
        <a:bodyPr/>
        <a:lstStyle/>
        <a:p>
          <a:r>
            <a:rPr lang="en-US"/>
            <a:t>This gets me excited because I am new to the Scio School district and do not have many friends here yet.  </a:t>
          </a:r>
        </a:p>
      </dgm:t>
    </dgm:pt>
    <dgm:pt modelId="{15823F5B-9B97-42EB-8863-C6848883BDA7}" type="parTrans" cxnId="{9EADC27F-2CB5-428C-8F30-D37EE9BA694A}">
      <dgm:prSet/>
      <dgm:spPr/>
      <dgm:t>
        <a:bodyPr/>
        <a:lstStyle/>
        <a:p>
          <a:endParaRPr lang="en-US"/>
        </a:p>
      </dgm:t>
    </dgm:pt>
    <dgm:pt modelId="{75B8C410-0000-4AFE-93BC-CE8CB33CDF5D}" type="sibTrans" cxnId="{9EADC27F-2CB5-428C-8F30-D37EE9BA694A}">
      <dgm:prSet/>
      <dgm:spPr/>
      <dgm:t>
        <a:bodyPr/>
        <a:lstStyle/>
        <a:p>
          <a:endParaRPr lang="en-US"/>
        </a:p>
      </dgm:t>
    </dgm:pt>
    <dgm:pt modelId="{E0C8BB95-0A20-498E-9F56-7ECB4D0EA8BB}">
      <dgm:prSet/>
      <dgm:spPr/>
      <dgm:t>
        <a:bodyPr/>
        <a:lstStyle/>
        <a:p>
          <a:r>
            <a:rPr lang="en-US"/>
            <a:t>Sometimes I get nervous when I think about having to learn and remember so many different names, but I am going to  try my best! </a:t>
          </a:r>
        </a:p>
      </dgm:t>
    </dgm:pt>
    <dgm:pt modelId="{941DAEAF-C1A9-407C-BCB8-FE4416983FAB}" type="parTrans" cxnId="{41618031-AF1C-4C9D-8749-1B4642DEA387}">
      <dgm:prSet/>
      <dgm:spPr/>
      <dgm:t>
        <a:bodyPr/>
        <a:lstStyle/>
        <a:p>
          <a:endParaRPr lang="en-US"/>
        </a:p>
      </dgm:t>
    </dgm:pt>
    <dgm:pt modelId="{A27416EF-175F-4211-A646-E605FC8C78FB}" type="sibTrans" cxnId="{41618031-AF1C-4C9D-8749-1B4642DEA387}">
      <dgm:prSet/>
      <dgm:spPr/>
      <dgm:t>
        <a:bodyPr/>
        <a:lstStyle/>
        <a:p>
          <a:endParaRPr lang="en-US"/>
        </a:p>
      </dgm:t>
    </dgm:pt>
    <dgm:pt modelId="{1809B5D6-CCE8-4DB1-9F7B-E8FCB7675004}">
      <dgm:prSet/>
      <dgm:spPr/>
      <dgm:t>
        <a:bodyPr/>
        <a:lstStyle/>
        <a:p>
          <a:r>
            <a:rPr lang="en-US"/>
            <a:t>I look forward to meeting unique people who I can learn from. </a:t>
          </a:r>
        </a:p>
      </dgm:t>
    </dgm:pt>
    <dgm:pt modelId="{21C8968C-8084-47EF-B103-CF46AC22AD55}" type="parTrans" cxnId="{A30CD399-C527-425E-ACE2-B16C3D764E9A}">
      <dgm:prSet/>
      <dgm:spPr/>
      <dgm:t>
        <a:bodyPr/>
        <a:lstStyle/>
        <a:p>
          <a:endParaRPr lang="en-US"/>
        </a:p>
      </dgm:t>
    </dgm:pt>
    <dgm:pt modelId="{9DA2BB7F-C921-425D-AA50-A3472FCC8158}" type="sibTrans" cxnId="{A30CD399-C527-425E-ACE2-B16C3D764E9A}">
      <dgm:prSet/>
      <dgm:spPr/>
      <dgm:t>
        <a:bodyPr/>
        <a:lstStyle/>
        <a:p>
          <a:endParaRPr lang="en-US"/>
        </a:p>
      </dgm:t>
    </dgm:pt>
    <dgm:pt modelId="{F4D7F57A-73EE-4689-A254-132E1EBFE770}" type="pres">
      <dgm:prSet presAssocID="{1BE84411-37D3-43F6-ADF9-5787C6B1C481}" presName="outerComposite" presStyleCnt="0">
        <dgm:presLayoutVars>
          <dgm:chMax val="5"/>
          <dgm:dir/>
          <dgm:resizeHandles val="exact"/>
        </dgm:presLayoutVars>
      </dgm:prSet>
      <dgm:spPr/>
    </dgm:pt>
    <dgm:pt modelId="{94DA4632-5737-4D29-A65F-C75456AD3760}" type="pres">
      <dgm:prSet presAssocID="{1BE84411-37D3-43F6-ADF9-5787C6B1C481}" presName="dummyMaxCanvas" presStyleCnt="0">
        <dgm:presLayoutVars/>
      </dgm:prSet>
      <dgm:spPr/>
    </dgm:pt>
    <dgm:pt modelId="{92A9B744-4A26-4C6F-A301-D63FC60C1C88}" type="pres">
      <dgm:prSet presAssocID="{1BE84411-37D3-43F6-ADF9-5787C6B1C481}" presName="FiveNodes_1" presStyleLbl="node1" presStyleIdx="0" presStyleCnt="5">
        <dgm:presLayoutVars>
          <dgm:bulletEnabled val="1"/>
        </dgm:presLayoutVars>
      </dgm:prSet>
      <dgm:spPr/>
    </dgm:pt>
    <dgm:pt modelId="{D1665BB2-20DF-448A-9D32-CFCCED418A85}" type="pres">
      <dgm:prSet presAssocID="{1BE84411-37D3-43F6-ADF9-5787C6B1C481}" presName="FiveNodes_2" presStyleLbl="node1" presStyleIdx="1" presStyleCnt="5">
        <dgm:presLayoutVars>
          <dgm:bulletEnabled val="1"/>
        </dgm:presLayoutVars>
      </dgm:prSet>
      <dgm:spPr/>
    </dgm:pt>
    <dgm:pt modelId="{2B7B557B-85FB-4C19-81EF-7158BAA24314}" type="pres">
      <dgm:prSet presAssocID="{1BE84411-37D3-43F6-ADF9-5787C6B1C481}" presName="FiveNodes_3" presStyleLbl="node1" presStyleIdx="2" presStyleCnt="5">
        <dgm:presLayoutVars>
          <dgm:bulletEnabled val="1"/>
        </dgm:presLayoutVars>
      </dgm:prSet>
      <dgm:spPr/>
    </dgm:pt>
    <dgm:pt modelId="{68570E6B-3454-4C32-A6BB-6F84A9512237}" type="pres">
      <dgm:prSet presAssocID="{1BE84411-37D3-43F6-ADF9-5787C6B1C481}" presName="FiveNodes_4" presStyleLbl="node1" presStyleIdx="3" presStyleCnt="5">
        <dgm:presLayoutVars>
          <dgm:bulletEnabled val="1"/>
        </dgm:presLayoutVars>
      </dgm:prSet>
      <dgm:spPr/>
    </dgm:pt>
    <dgm:pt modelId="{353AD9EC-DA6B-40AF-B717-7B176C4F752D}" type="pres">
      <dgm:prSet presAssocID="{1BE84411-37D3-43F6-ADF9-5787C6B1C481}" presName="FiveNodes_5" presStyleLbl="node1" presStyleIdx="4" presStyleCnt="5">
        <dgm:presLayoutVars>
          <dgm:bulletEnabled val="1"/>
        </dgm:presLayoutVars>
      </dgm:prSet>
      <dgm:spPr/>
    </dgm:pt>
    <dgm:pt modelId="{29AEFF91-D068-4AA7-9DE2-FA7587AA891F}" type="pres">
      <dgm:prSet presAssocID="{1BE84411-37D3-43F6-ADF9-5787C6B1C481}" presName="FiveConn_1-2" presStyleLbl="fgAccFollowNode1" presStyleIdx="0" presStyleCnt="4">
        <dgm:presLayoutVars>
          <dgm:bulletEnabled val="1"/>
        </dgm:presLayoutVars>
      </dgm:prSet>
      <dgm:spPr/>
    </dgm:pt>
    <dgm:pt modelId="{A666FE1B-2687-43EA-BF19-370FE021B55E}" type="pres">
      <dgm:prSet presAssocID="{1BE84411-37D3-43F6-ADF9-5787C6B1C481}" presName="FiveConn_2-3" presStyleLbl="fgAccFollowNode1" presStyleIdx="1" presStyleCnt="4">
        <dgm:presLayoutVars>
          <dgm:bulletEnabled val="1"/>
        </dgm:presLayoutVars>
      </dgm:prSet>
      <dgm:spPr/>
    </dgm:pt>
    <dgm:pt modelId="{7F6DF9F0-D7E8-4E66-9256-A3A3081E1648}" type="pres">
      <dgm:prSet presAssocID="{1BE84411-37D3-43F6-ADF9-5787C6B1C481}" presName="FiveConn_3-4" presStyleLbl="fgAccFollowNode1" presStyleIdx="2" presStyleCnt="4">
        <dgm:presLayoutVars>
          <dgm:bulletEnabled val="1"/>
        </dgm:presLayoutVars>
      </dgm:prSet>
      <dgm:spPr/>
    </dgm:pt>
    <dgm:pt modelId="{244F4E9D-C765-4DC7-AD55-5DD6AD1F48E5}" type="pres">
      <dgm:prSet presAssocID="{1BE84411-37D3-43F6-ADF9-5787C6B1C481}" presName="FiveConn_4-5" presStyleLbl="fgAccFollowNode1" presStyleIdx="3" presStyleCnt="4">
        <dgm:presLayoutVars>
          <dgm:bulletEnabled val="1"/>
        </dgm:presLayoutVars>
      </dgm:prSet>
      <dgm:spPr/>
    </dgm:pt>
    <dgm:pt modelId="{A6CEA87E-7E8D-4A5A-98B8-ADA6E5A10B2F}" type="pres">
      <dgm:prSet presAssocID="{1BE84411-37D3-43F6-ADF9-5787C6B1C481}" presName="FiveNodes_1_text" presStyleLbl="node1" presStyleIdx="4" presStyleCnt="5">
        <dgm:presLayoutVars>
          <dgm:bulletEnabled val="1"/>
        </dgm:presLayoutVars>
      </dgm:prSet>
      <dgm:spPr/>
    </dgm:pt>
    <dgm:pt modelId="{80248F59-6B38-483A-AA1F-CC4887157DD4}" type="pres">
      <dgm:prSet presAssocID="{1BE84411-37D3-43F6-ADF9-5787C6B1C481}" presName="FiveNodes_2_text" presStyleLbl="node1" presStyleIdx="4" presStyleCnt="5">
        <dgm:presLayoutVars>
          <dgm:bulletEnabled val="1"/>
        </dgm:presLayoutVars>
      </dgm:prSet>
      <dgm:spPr/>
    </dgm:pt>
    <dgm:pt modelId="{E3FA4BB0-2657-4D76-879D-208EA5544C14}" type="pres">
      <dgm:prSet presAssocID="{1BE84411-37D3-43F6-ADF9-5787C6B1C481}" presName="FiveNodes_3_text" presStyleLbl="node1" presStyleIdx="4" presStyleCnt="5">
        <dgm:presLayoutVars>
          <dgm:bulletEnabled val="1"/>
        </dgm:presLayoutVars>
      </dgm:prSet>
      <dgm:spPr/>
    </dgm:pt>
    <dgm:pt modelId="{4B5AC19B-A0ED-4CE8-92D1-91196C4BDCE8}" type="pres">
      <dgm:prSet presAssocID="{1BE84411-37D3-43F6-ADF9-5787C6B1C481}" presName="FiveNodes_4_text" presStyleLbl="node1" presStyleIdx="4" presStyleCnt="5">
        <dgm:presLayoutVars>
          <dgm:bulletEnabled val="1"/>
        </dgm:presLayoutVars>
      </dgm:prSet>
      <dgm:spPr/>
    </dgm:pt>
    <dgm:pt modelId="{4E4B4ACA-62CF-4804-990C-8A3B2E60AC52}" type="pres">
      <dgm:prSet presAssocID="{1BE84411-37D3-43F6-ADF9-5787C6B1C48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216570C-2DCC-490D-B2B6-309848EA58AB}" type="presOf" srcId="{E0C8BB95-0A20-498E-9F56-7ECB4D0EA8BB}" destId="{4B5AC19B-A0ED-4CE8-92D1-91196C4BDCE8}" srcOrd="1" destOrd="0" presId="urn:microsoft.com/office/officeart/2005/8/layout/vProcess5"/>
    <dgm:cxn modelId="{25359A15-A877-44BC-837D-44C01DD1EECF}" srcId="{1BE84411-37D3-43F6-ADF9-5787C6B1C481}" destId="{426C0921-BB9B-4EFB-9BAA-AE568779E04C}" srcOrd="1" destOrd="0" parTransId="{66DA25AC-A10F-4A94-8B3D-73ADD3C293F4}" sibTransId="{4EDC50E8-10FA-4057-96CE-A521ED380F0F}"/>
    <dgm:cxn modelId="{AE125816-CCCD-48B4-B372-69C526EB6CD8}" type="presOf" srcId="{1809B5D6-CCE8-4DB1-9F7B-E8FCB7675004}" destId="{353AD9EC-DA6B-40AF-B717-7B176C4F752D}" srcOrd="0" destOrd="0" presId="urn:microsoft.com/office/officeart/2005/8/layout/vProcess5"/>
    <dgm:cxn modelId="{24763E2C-C2C0-4F56-8561-040429D79FAF}" type="presOf" srcId="{F814810F-C063-473B-86B0-919D6E78F460}" destId="{2B7B557B-85FB-4C19-81EF-7158BAA24314}" srcOrd="0" destOrd="0" presId="urn:microsoft.com/office/officeart/2005/8/layout/vProcess5"/>
    <dgm:cxn modelId="{41618031-AF1C-4C9D-8749-1B4642DEA387}" srcId="{1BE84411-37D3-43F6-ADF9-5787C6B1C481}" destId="{E0C8BB95-0A20-498E-9F56-7ECB4D0EA8BB}" srcOrd="3" destOrd="0" parTransId="{941DAEAF-C1A9-407C-BCB8-FE4416983FAB}" sibTransId="{A27416EF-175F-4211-A646-E605FC8C78FB}"/>
    <dgm:cxn modelId="{D800813E-05AB-49C2-B497-7267EE0AF1D8}" type="presOf" srcId="{5CF50958-3C2C-4BF8-AAD9-0EDA04A9877A}" destId="{A6CEA87E-7E8D-4A5A-98B8-ADA6E5A10B2F}" srcOrd="1" destOrd="0" presId="urn:microsoft.com/office/officeart/2005/8/layout/vProcess5"/>
    <dgm:cxn modelId="{FB796540-011E-4CCE-A987-9DE07C5C7417}" type="presOf" srcId="{5CF50958-3C2C-4BF8-AAD9-0EDA04A9877A}" destId="{92A9B744-4A26-4C6F-A301-D63FC60C1C88}" srcOrd="0" destOrd="0" presId="urn:microsoft.com/office/officeart/2005/8/layout/vProcess5"/>
    <dgm:cxn modelId="{A89BAC5D-EED6-402B-BB43-349834F96381}" type="presOf" srcId="{1809B5D6-CCE8-4DB1-9F7B-E8FCB7675004}" destId="{4E4B4ACA-62CF-4804-990C-8A3B2E60AC52}" srcOrd="1" destOrd="0" presId="urn:microsoft.com/office/officeart/2005/8/layout/vProcess5"/>
    <dgm:cxn modelId="{B43A6C52-476F-47EC-AE3E-0C27CB9F5158}" type="presOf" srcId="{426C0921-BB9B-4EFB-9BAA-AE568779E04C}" destId="{D1665BB2-20DF-448A-9D32-CFCCED418A85}" srcOrd="0" destOrd="0" presId="urn:microsoft.com/office/officeart/2005/8/layout/vProcess5"/>
    <dgm:cxn modelId="{9EADC27F-2CB5-428C-8F30-D37EE9BA694A}" srcId="{1BE84411-37D3-43F6-ADF9-5787C6B1C481}" destId="{F814810F-C063-473B-86B0-919D6E78F460}" srcOrd="2" destOrd="0" parTransId="{15823F5B-9B97-42EB-8863-C6848883BDA7}" sibTransId="{75B8C410-0000-4AFE-93BC-CE8CB33CDF5D}"/>
    <dgm:cxn modelId="{AF0F4781-540D-474E-8077-A7EE6826A7DB}" type="presOf" srcId="{E0C8BB95-0A20-498E-9F56-7ECB4D0EA8BB}" destId="{68570E6B-3454-4C32-A6BB-6F84A9512237}" srcOrd="0" destOrd="0" presId="urn:microsoft.com/office/officeart/2005/8/layout/vProcess5"/>
    <dgm:cxn modelId="{E6463284-405F-4F8E-A789-6102BE4FF221}" type="presOf" srcId="{426C0921-BB9B-4EFB-9BAA-AE568779E04C}" destId="{80248F59-6B38-483A-AA1F-CC4887157DD4}" srcOrd="1" destOrd="0" presId="urn:microsoft.com/office/officeart/2005/8/layout/vProcess5"/>
    <dgm:cxn modelId="{A30CD399-C527-425E-ACE2-B16C3D764E9A}" srcId="{1BE84411-37D3-43F6-ADF9-5787C6B1C481}" destId="{1809B5D6-CCE8-4DB1-9F7B-E8FCB7675004}" srcOrd="4" destOrd="0" parTransId="{21C8968C-8084-47EF-B103-CF46AC22AD55}" sibTransId="{9DA2BB7F-C921-425D-AA50-A3472FCC8158}"/>
    <dgm:cxn modelId="{BF4459A0-95CF-42A6-8EF4-4E11965CBFE0}" type="presOf" srcId="{F814810F-C063-473B-86B0-919D6E78F460}" destId="{E3FA4BB0-2657-4D76-879D-208EA5544C14}" srcOrd="1" destOrd="0" presId="urn:microsoft.com/office/officeart/2005/8/layout/vProcess5"/>
    <dgm:cxn modelId="{D0F734A1-E81A-4DC1-88AA-3B0F5DFEF9F5}" type="presOf" srcId="{75B8C410-0000-4AFE-93BC-CE8CB33CDF5D}" destId="{7F6DF9F0-D7E8-4E66-9256-A3A3081E1648}" srcOrd="0" destOrd="0" presId="urn:microsoft.com/office/officeart/2005/8/layout/vProcess5"/>
    <dgm:cxn modelId="{380A10B3-6B73-4788-A553-1F7B3A94D9BC}" type="presOf" srcId="{A27416EF-175F-4211-A646-E605FC8C78FB}" destId="{244F4E9D-C765-4DC7-AD55-5DD6AD1F48E5}" srcOrd="0" destOrd="0" presId="urn:microsoft.com/office/officeart/2005/8/layout/vProcess5"/>
    <dgm:cxn modelId="{ED146DBE-8AFB-4B5C-A0C0-0D45275D902E}" srcId="{1BE84411-37D3-43F6-ADF9-5787C6B1C481}" destId="{5CF50958-3C2C-4BF8-AAD9-0EDA04A9877A}" srcOrd="0" destOrd="0" parTransId="{AD187844-5D00-435B-B2EB-B71B36E4D86D}" sibTransId="{D6DE421C-AB37-4B49-B1B0-1270203925FD}"/>
    <dgm:cxn modelId="{F4AC37CD-29BF-4D2E-BAF1-E5246612C870}" type="presOf" srcId="{1BE84411-37D3-43F6-ADF9-5787C6B1C481}" destId="{F4D7F57A-73EE-4689-A254-132E1EBFE770}" srcOrd="0" destOrd="0" presId="urn:microsoft.com/office/officeart/2005/8/layout/vProcess5"/>
    <dgm:cxn modelId="{C50F1AF1-09F0-4F6D-9F37-D48100D9447B}" type="presOf" srcId="{4EDC50E8-10FA-4057-96CE-A521ED380F0F}" destId="{A666FE1B-2687-43EA-BF19-370FE021B55E}" srcOrd="0" destOrd="0" presId="urn:microsoft.com/office/officeart/2005/8/layout/vProcess5"/>
    <dgm:cxn modelId="{876BD4FA-8FFD-4958-BC9B-BD6AFBD615C3}" type="presOf" srcId="{D6DE421C-AB37-4B49-B1B0-1270203925FD}" destId="{29AEFF91-D068-4AA7-9DE2-FA7587AA891F}" srcOrd="0" destOrd="0" presId="urn:microsoft.com/office/officeart/2005/8/layout/vProcess5"/>
    <dgm:cxn modelId="{588211C7-1291-4C7A-95C9-5DA205A1086F}" type="presParOf" srcId="{F4D7F57A-73EE-4689-A254-132E1EBFE770}" destId="{94DA4632-5737-4D29-A65F-C75456AD3760}" srcOrd="0" destOrd="0" presId="urn:microsoft.com/office/officeart/2005/8/layout/vProcess5"/>
    <dgm:cxn modelId="{7C289BD8-D367-4272-A12F-AF8EA9B29C82}" type="presParOf" srcId="{F4D7F57A-73EE-4689-A254-132E1EBFE770}" destId="{92A9B744-4A26-4C6F-A301-D63FC60C1C88}" srcOrd="1" destOrd="0" presId="urn:microsoft.com/office/officeart/2005/8/layout/vProcess5"/>
    <dgm:cxn modelId="{33A0328F-B0EC-44A3-970E-D44662BFC6F0}" type="presParOf" srcId="{F4D7F57A-73EE-4689-A254-132E1EBFE770}" destId="{D1665BB2-20DF-448A-9D32-CFCCED418A85}" srcOrd="2" destOrd="0" presId="urn:microsoft.com/office/officeart/2005/8/layout/vProcess5"/>
    <dgm:cxn modelId="{44CF57AC-EE62-4762-8B92-2C3D50788886}" type="presParOf" srcId="{F4D7F57A-73EE-4689-A254-132E1EBFE770}" destId="{2B7B557B-85FB-4C19-81EF-7158BAA24314}" srcOrd="3" destOrd="0" presId="urn:microsoft.com/office/officeart/2005/8/layout/vProcess5"/>
    <dgm:cxn modelId="{090ABDC5-7365-42A4-9B83-1E4958AEFF6C}" type="presParOf" srcId="{F4D7F57A-73EE-4689-A254-132E1EBFE770}" destId="{68570E6B-3454-4C32-A6BB-6F84A9512237}" srcOrd="4" destOrd="0" presId="urn:microsoft.com/office/officeart/2005/8/layout/vProcess5"/>
    <dgm:cxn modelId="{29FA229C-D7DF-4BAF-AF72-2041C4AC184D}" type="presParOf" srcId="{F4D7F57A-73EE-4689-A254-132E1EBFE770}" destId="{353AD9EC-DA6B-40AF-B717-7B176C4F752D}" srcOrd="5" destOrd="0" presId="urn:microsoft.com/office/officeart/2005/8/layout/vProcess5"/>
    <dgm:cxn modelId="{06906757-7059-4060-A1C9-108065837DAF}" type="presParOf" srcId="{F4D7F57A-73EE-4689-A254-132E1EBFE770}" destId="{29AEFF91-D068-4AA7-9DE2-FA7587AA891F}" srcOrd="6" destOrd="0" presId="urn:microsoft.com/office/officeart/2005/8/layout/vProcess5"/>
    <dgm:cxn modelId="{1FAB31FA-0017-4DA1-B347-27A227BFCEB1}" type="presParOf" srcId="{F4D7F57A-73EE-4689-A254-132E1EBFE770}" destId="{A666FE1B-2687-43EA-BF19-370FE021B55E}" srcOrd="7" destOrd="0" presId="urn:microsoft.com/office/officeart/2005/8/layout/vProcess5"/>
    <dgm:cxn modelId="{2C6B06CC-6295-4BC9-81E3-02A78F05D296}" type="presParOf" srcId="{F4D7F57A-73EE-4689-A254-132E1EBFE770}" destId="{7F6DF9F0-D7E8-4E66-9256-A3A3081E1648}" srcOrd="8" destOrd="0" presId="urn:microsoft.com/office/officeart/2005/8/layout/vProcess5"/>
    <dgm:cxn modelId="{1DF49EE3-ADE3-4BE1-8B4F-C27607E2BDA8}" type="presParOf" srcId="{F4D7F57A-73EE-4689-A254-132E1EBFE770}" destId="{244F4E9D-C765-4DC7-AD55-5DD6AD1F48E5}" srcOrd="9" destOrd="0" presId="urn:microsoft.com/office/officeart/2005/8/layout/vProcess5"/>
    <dgm:cxn modelId="{C6907109-40C2-4354-AB48-B07FA9FFA5BB}" type="presParOf" srcId="{F4D7F57A-73EE-4689-A254-132E1EBFE770}" destId="{A6CEA87E-7E8D-4A5A-98B8-ADA6E5A10B2F}" srcOrd="10" destOrd="0" presId="urn:microsoft.com/office/officeart/2005/8/layout/vProcess5"/>
    <dgm:cxn modelId="{1589D00B-3751-4575-83B8-3868B06C1D73}" type="presParOf" srcId="{F4D7F57A-73EE-4689-A254-132E1EBFE770}" destId="{80248F59-6B38-483A-AA1F-CC4887157DD4}" srcOrd="11" destOrd="0" presId="urn:microsoft.com/office/officeart/2005/8/layout/vProcess5"/>
    <dgm:cxn modelId="{5A7871D8-CA29-4145-A458-BEE59E6A0306}" type="presParOf" srcId="{F4D7F57A-73EE-4689-A254-132E1EBFE770}" destId="{E3FA4BB0-2657-4D76-879D-208EA5544C14}" srcOrd="12" destOrd="0" presId="urn:microsoft.com/office/officeart/2005/8/layout/vProcess5"/>
    <dgm:cxn modelId="{EC58F737-4319-4201-AA44-D38F85D732AF}" type="presParOf" srcId="{F4D7F57A-73EE-4689-A254-132E1EBFE770}" destId="{4B5AC19B-A0ED-4CE8-92D1-91196C4BDCE8}" srcOrd="13" destOrd="0" presId="urn:microsoft.com/office/officeart/2005/8/layout/vProcess5"/>
    <dgm:cxn modelId="{E499A328-70FC-4B17-985E-A717D487A903}" type="presParOf" srcId="{F4D7F57A-73EE-4689-A254-132E1EBFE770}" destId="{4E4B4ACA-62CF-4804-990C-8A3B2E60AC5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540D77-2AAB-4ECF-9685-484BFF107B42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AEA1E9C-E992-4667-BA9E-E3CA4228DE5F}">
      <dgm:prSet/>
      <dgm:spPr/>
      <dgm:t>
        <a:bodyPr/>
        <a:lstStyle/>
        <a:p>
          <a:r>
            <a:rPr lang="en-US"/>
            <a:t>I am very grateful for all the time that I got to spend outdoors this summer!</a:t>
          </a:r>
        </a:p>
      </dgm:t>
    </dgm:pt>
    <dgm:pt modelId="{788200BA-4038-4FDE-8BEC-1D941B872DCA}" type="parTrans" cxnId="{D6689031-97FE-471A-9281-8C0BA93DD147}">
      <dgm:prSet/>
      <dgm:spPr/>
      <dgm:t>
        <a:bodyPr/>
        <a:lstStyle/>
        <a:p>
          <a:endParaRPr lang="en-US"/>
        </a:p>
      </dgm:t>
    </dgm:pt>
    <dgm:pt modelId="{A206090B-006B-49CE-85B2-549FF0829F5D}" type="sibTrans" cxnId="{D6689031-97FE-471A-9281-8C0BA93DD147}">
      <dgm:prSet/>
      <dgm:spPr/>
      <dgm:t>
        <a:bodyPr/>
        <a:lstStyle/>
        <a:p>
          <a:endParaRPr lang="en-US"/>
        </a:p>
      </dgm:t>
    </dgm:pt>
    <dgm:pt modelId="{4F733921-7E99-4E10-950A-8D40D0059726}">
      <dgm:prSet/>
      <dgm:spPr/>
      <dgm:t>
        <a:bodyPr/>
        <a:lstStyle/>
        <a:p>
          <a:r>
            <a:rPr lang="en-US"/>
            <a:t>Usually I work multiple summer jobs and am stuck inside a lot, but this summer was different because of the pandemic.</a:t>
          </a:r>
        </a:p>
      </dgm:t>
    </dgm:pt>
    <dgm:pt modelId="{D56AD732-1627-4824-9524-32BCFE4C6CAF}" type="parTrans" cxnId="{451DB939-250D-4287-A445-04F2DD98AD3F}">
      <dgm:prSet/>
      <dgm:spPr/>
      <dgm:t>
        <a:bodyPr/>
        <a:lstStyle/>
        <a:p>
          <a:endParaRPr lang="en-US"/>
        </a:p>
      </dgm:t>
    </dgm:pt>
    <dgm:pt modelId="{FA4C38BD-D380-42BF-805C-B3A550C0297B}" type="sibTrans" cxnId="{451DB939-250D-4287-A445-04F2DD98AD3F}">
      <dgm:prSet/>
      <dgm:spPr/>
      <dgm:t>
        <a:bodyPr/>
        <a:lstStyle/>
        <a:p>
          <a:endParaRPr lang="en-US"/>
        </a:p>
      </dgm:t>
    </dgm:pt>
    <dgm:pt modelId="{BCE67065-F325-4975-8361-FB35DB93BFAA}">
      <dgm:prSet/>
      <dgm:spPr/>
      <dgm:t>
        <a:bodyPr/>
        <a:lstStyle/>
        <a:p>
          <a:r>
            <a:rPr lang="en-US"/>
            <a:t>Instead of working so much, I  got to make awesome memories with my family doing activities like hiking, camping, and swimming in the lake near my house. </a:t>
          </a:r>
        </a:p>
      </dgm:t>
    </dgm:pt>
    <dgm:pt modelId="{17BFD922-54F2-4E14-AA4B-9D41EA65C35D}" type="parTrans" cxnId="{354F0BF2-4FE2-4FEB-A4C9-3AF07F740B06}">
      <dgm:prSet/>
      <dgm:spPr/>
      <dgm:t>
        <a:bodyPr/>
        <a:lstStyle/>
        <a:p>
          <a:endParaRPr lang="en-US"/>
        </a:p>
      </dgm:t>
    </dgm:pt>
    <dgm:pt modelId="{AC715124-C34A-4CB7-B346-C873B91AB8F7}" type="sibTrans" cxnId="{354F0BF2-4FE2-4FEB-A4C9-3AF07F740B06}">
      <dgm:prSet/>
      <dgm:spPr/>
      <dgm:t>
        <a:bodyPr/>
        <a:lstStyle/>
        <a:p>
          <a:endParaRPr lang="en-US"/>
        </a:p>
      </dgm:t>
    </dgm:pt>
    <dgm:pt modelId="{ABA30F92-232C-4B27-AB57-93C8CA108474}">
      <dgm:prSet/>
      <dgm:spPr/>
      <dgm:t>
        <a:bodyPr/>
        <a:lstStyle/>
        <a:p>
          <a:r>
            <a:rPr lang="en-US"/>
            <a:t>If you can't tell, I really love to be in the great outdoors where every experience is an opportunity for adventure!</a:t>
          </a:r>
        </a:p>
      </dgm:t>
    </dgm:pt>
    <dgm:pt modelId="{1F0A4710-1FF3-4743-82A5-BC1CAB37B650}" type="parTrans" cxnId="{8A0D2CC9-DE5C-426F-8DD7-CB9A6EE3374A}">
      <dgm:prSet/>
      <dgm:spPr/>
      <dgm:t>
        <a:bodyPr/>
        <a:lstStyle/>
        <a:p>
          <a:endParaRPr lang="en-US"/>
        </a:p>
      </dgm:t>
    </dgm:pt>
    <dgm:pt modelId="{C7F00F91-69E5-4F4B-9007-5E88DBC2AE95}" type="sibTrans" cxnId="{8A0D2CC9-DE5C-426F-8DD7-CB9A6EE3374A}">
      <dgm:prSet/>
      <dgm:spPr/>
      <dgm:t>
        <a:bodyPr/>
        <a:lstStyle/>
        <a:p>
          <a:endParaRPr lang="en-US"/>
        </a:p>
      </dgm:t>
    </dgm:pt>
    <dgm:pt modelId="{C7EB6EEB-3B36-4FCC-AB50-E220FBCF3B2B}">
      <dgm:prSet/>
      <dgm:spPr/>
      <dgm:t>
        <a:bodyPr/>
        <a:lstStyle/>
        <a:p>
          <a:r>
            <a:rPr lang="en-US"/>
            <a:t>I am so grateful for the beautiful weather we had this summer and for the time to enjoy it. </a:t>
          </a:r>
        </a:p>
      </dgm:t>
    </dgm:pt>
    <dgm:pt modelId="{0C90F4D4-AEFA-4D05-94A3-027935746320}" type="parTrans" cxnId="{2604CC51-D0DD-487A-A0A8-3FE7AFD551B8}">
      <dgm:prSet/>
      <dgm:spPr/>
      <dgm:t>
        <a:bodyPr/>
        <a:lstStyle/>
        <a:p>
          <a:endParaRPr lang="en-US"/>
        </a:p>
      </dgm:t>
    </dgm:pt>
    <dgm:pt modelId="{98231EE1-0146-4DEF-8997-BAB992D9C3FE}" type="sibTrans" cxnId="{2604CC51-D0DD-487A-A0A8-3FE7AFD551B8}">
      <dgm:prSet/>
      <dgm:spPr/>
      <dgm:t>
        <a:bodyPr/>
        <a:lstStyle/>
        <a:p>
          <a:endParaRPr lang="en-US"/>
        </a:p>
      </dgm:t>
    </dgm:pt>
    <dgm:pt modelId="{E1981104-628B-4080-82C8-660F52B61845}" type="pres">
      <dgm:prSet presAssocID="{BD540D77-2AAB-4ECF-9685-484BFF107B42}" presName="vert0" presStyleCnt="0">
        <dgm:presLayoutVars>
          <dgm:dir/>
          <dgm:animOne val="branch"/>
          <dgm:animLvl val="lvl"/>
        </dgm:presLayoutVars>
      </dgm:prSet>
      <dgm:spPr/>
    </dgm:pt>
    <dgm:pt modelId="{2272A3DB-5EF6-47DD-B094-6F76DC95C42F}" type="pres">
      <dgm:prSet presAssocID="{5AEA1E9C-E992-4667-BA9E-E3CA4228DE5F}" presName="thickLine" presStyleLbl="alignNode1" presStyleIdx="0" presStyleCnt="5"/>
      <dgm:spPr/>
    </dgm:pt>
    <dgm:pt modelId="{B37121B1-6B2C-4D56-8307-DD97252A3CC1}" type="pres">
      <dgm:prSet presAssocID="{5AEA1E9C-E992-4667-BA9E-E3CA4228DE5F}" presName="horz1" presStyleCnt="0"/>
      <dgm:spPr/>
    </dgm:pt>
    <dgm:pt modelId="{D6E44867-4E11-4F56-86B6-2C6F7D514280}" type="pres">
      <dgm:prSet presAssocID="{5AEA1E9C-E992-4667-BA9E-E3CA4228DE5F}" presName="tx1" presStyleLbl="revTx" presStyleIdx="0" presStyleCnt="5"/>
      <dgm:spPr/>
    </dgm:pt>
    <dgm:pt modelId="{15185178-9C15-46AA-AEB8-21A14CF30784}" type="pres">
      <dgm:prSet presAssocID="{5AEA1E9C-E992-4667-BA9E-E3CA4228DE5F}" presName="vert1" presStyleCnt="0"/>
      <dgm:spPr/>
    </dgm:pt>
    <dgm:pt modelId="{FB740369-6CBD-4C35-8C73-5FA5EDD0F0C6}" type="pres">
      <dgm:prSet presAssocID="{4F733921-7E99-4E10-950A-8D40D0059726}" presName="thickLine" presStyleLbl="alignNode1" presStyleIdx="1" presStyleCnt="5"/>
      <dgm:spPr/>
    </dgm:pt>
    <dgm:pt modelId="{19573676-2AA0-4910-B936-EDD1D05E492E}" type="pres">
      <dgm:prSet presAssocID="{4F733921-7E99-4E10-950A-8D40D0059726}" presName="horz1" presStyleCnt="0"/>
      <dgm:spPr/>
    </dgm:pt>
    <dgm:pt modelId="{B66D955A-B8AF-47AE-B3ED-BB4FC246D411}" type="pres">
      <dgm:prSet presAssocID="{4F733921-7E99-4E10-950A-8D40D0059726}" presName="tx1" presStyleLbl="revTx" presStyleIdx="1" presStyleCnt="5"/>
      <dgm:spPr/>
    </dgm:pt>
    <dgm:pt modelId="{6E72D807-E909-4116-8A49-A5406BC0DE8F}" type="pres">
      <dgm:prSet presAssocID="{4F733921-7E99-4E10-950A-8D40D0059726}" presName="vert1" presStyleCnt="0"/>
      <dgm:spPr/>
    </dgm:pt>
    <dgm:pt modelId="{18C2E3C3-C4F4-4C44-AD12-FBD4E28B4C9D}" type="pres">
      <dgm:prSet presAssocID="{BCE67065-F325-4975-8361-FB35DB93BFAA}" presName="thickLine" presStyleLbl="alignNode1" presStyleIdx="2" presStyleCnt="5"/>
      <dgm:spPr/>
    </dgm:pt>
    <dgm:pt modelId="{9BE457F8-C511-4939-8983-D88E0FE9B838}" type="pres">
      <dgm:prSet presAssocID="{BCE67065-F325-4975-8361-FB35DB93BFAA}" presName="horz1" presStyleCnt="0"/>
      <dgm:spPr/>
    </dgm:pt>
    <dgm:pt modelId="{A72D4BC0-1E48-4D0A-AA4D-CB457604B940}" type="pres">
      <dgm:prSet presAssocID="{BCE67065-F325-4975-8361-FB35DB93BFAA}" presName="tx1" presStyleLbl="revTx" presStyleIdx="2" presStyleCnt="5"/>
      <dgm:spPr/>
    </dgm:pt>
    <dgm:pt modelId="{70B77641-9B98-4828-A5A5-6C1538DCF0B7}" type="pres">
      <dgm:prSet presAssocID="{BCE67065-F325-4975-8361-FB35DB93BFAA}" presName="vert1" presStyleCnt="0"/>
      <dgm:spPr/>
    </dgm:pt>
    <dgm:pt modelId="{1883B155-4360-450E-BF44-E58430D410A8}" type="pres">
      <dgm:prSet presAssocID="{ABA30F92-232C-4B27-AB57-93C8CA108474}" presName="thickLine" presStyleLbl="alignNode1" presStyleIdx="3" presStyleCnt="5"/>
      <dgm:spPr/>
    </dgm:pt>
    <dgm:pt modelId="{1EE851DF-993A-496D-BEEA-6ECBFEEE420F}" type="pres">
      <dgm:prSet presAssocID="{ABA30F92-232C-4B27-AB57-93C8CA108474}" presName="horz1" presStyleCnt="0"/>
      <dgm:spPr/>
    </dgm:pt>
    <dgm:pt modelId="{E1C692ED-9DA3-44B7-B279-203D10820DF1}" type="pres">
      <dgm:prSet presAssocID="{ABA30F92-232C-4B27-AB57-93C8CA108474}" presName="tx1" presStyleLbl="revTx" presStyleIdx="3" presStyleCnt="5"/>
      <dgm:spPr/>
    </dgm:pt>
    <dgm:pt modelId="{4BA1AFE7-4CC0-4082-9F54-E2E3612ACC10}" type="pres">
      <dgm:prSet presAssocID="{ABA30F92-232C-4B27-AB57-93C8CA108474}" presName="vert1" presStyleCnt="0"/>
      <dgm:spPr/>
    </dgm:pt>
    <dgm:pt modelId="{8A7061DB-481C-40D2-9C7B-5964002C06D6}" type="pres">
      <dgm:prSet presAssocID="{C7EB6EEB-3B36-4FCC-AB50-E220FBCF3B2B}" presName="thickLine" presStyleLbl="alignNode1" presStyleIdx="4" presStyleCnt="5"/>
      <dgm:spPr/>
    </dgm:pt>
    <dgm:pt modelId="{AED3399D-20F9-4B14-B781-89A79A280305}" type="pres">
      <dgm:prSet presAssocID="{C7EB6EEB-3B36-4FCC-AB50-E220FBCF3B2B}" presName="horz1" presStyleCnt="0"/>
      <dgm:spPr/>
    </dgm:pt>
    <dgm:pt modelId="{97D744C4-CB2C-4763-A86F-1C9F3BCE7D15}" type="pres">
      <dgm:prSet presAssocID="{C7EB6EEB-3B36-4FCC-AB50-E220FBCF3B2B}" presName="tx1" presStyleLbl="revTx" presStyleIdx="4" presStyleCnt="5"/>
      <dgm:spPr/>
    </dgm:pt>
    <dgm:pt modelId="{31998BBE-9443-4391-811C-0B3BCAA8EC39}" type="pres">
      <dgm:prSet presAssocID="{C7EB6EEB-3B36-4FCC-AB50-E220FBCF3B2B}" presName="vert1" presStyleCnt="0"/>
      <dgm:spPr/>
    </dgm:pt>
  </dgm:ptLst>
  <dgm:cxnLst>
    <dgm:cxn modelId="{D6689031-97FE-471A-9281-8C0BA93DD147}" srcId="{BD540D77-2AAB-4ECF-9685-484BFF107B42}" destId="{5AEA1E9C-E992-4667-BA9E-E3CA4228DE5F}" srcOrd="0" destOrd="0" parTransId="{788200BA-4038-4FDE-8BEC-1D941B872DCA}" sibTransId="{A206090B-006B-49CE-85B2-549FF0829F5D}"/>
    <dgm:cxn modelId="{451DB939-250D-4287-A445-04F2DD98AD3F}" srcId="{BD540D77-2AAB-4ECF-9685-484BFF107B42}" destId="{4F733921-7E99-4E10-950A-8D40D0059726}" srcOrd="1" destOrd="0" parTransId="{D56AD732-1627-4824-9524-32BCFE4C6CAF}" sibTransId="{FA4C38BD-D380-42BF-805C-B3A550C0297B}"/>
    <dgm:cxn modelId="{81B6794D-ADA6-4A8D-A01B-30A7C1FB6EF5}" type="presOf" srcId="{BD540D77-2AAB-4ECF-9685-484BFF107B42}" destId="{E1981104-628B-4080-82C8-660F52B61845}" srcOrd="0" destOrd="0" presId="urn:microsoft.com/office/officeart/2008/layout/LinedList"/>
    <dgm:cxn modelId="{2604CC51-D0DD-487A-A0A8-3FE7AFD551B8}" srcId="{BD540D77-2AAB-4ECF-9685-484BFF107B42}" destId="{C7EB6EEB-3B36-4FCC-AB50-E220FBCF3B2B}" srcOrd="4" destOrd="0" parTransId="{0C90F4D4-AEFA-4D05-94A3-027935746320}" sibTransId="{98231EE1-0146-4DEF-8997-BAB992D9C3FE}"/>
    <dgm:cxn modelId="{7B2BE957-B82A-4FB5-8407-936B3F9204EA}" type="presOf" srcId="{5AEA1E9C-E992-4667-BA9E-E3CA4228DE5F}" destId="{D6E44867-4E11-4F56-86B6-2C6F7D514280}" srcOrd="0" destOrd="0" presId="urn:microsoft.com/office/officeart/2008/layout/LinedList"/>
    <dgm:cxn modelId="{D083ECA7-F462-43F1-8E8C-23D826B37935}" type="presOf" srcId="{C7EB6EEB-3B36-4FCC-AB50-E220FBCF3B2B}" destId="{97D744C4-CB2C-4763-A86F-1C9F3BCE7D15}" srcOrd="0" destOrd="0" presId="urn:microsoft.com/office/officeart/2008/layout/LinedList"/>
    <dgm:cxn modelId="{C008C8BF-8896-4B78-B62F-C6DA6ACFCF85}" type="presOf" srcId="{4F733921-7E99-4E10-950A-8D40D0059726}" destId="{B66D955A-B8AF-47AE-B3ED-BB4FC246D411}" srcOrd="0" destOrd="0" presId="urn:microsoft.com/office/officeart/2008/layout/LinedList"/>
    <dgm:cxn modelId="{8A0D2CC9-DE5C-426F-8DD7-CB9A6EE3374A}" srcId="{BD540D77-2AAB-4ECF-9685-484BFF107B42}" destId="{ABA30F92-232C-4B27-AB57-93C8CA108474}" srcOrd="3" destOrd="0" parTransId="{1F0A4710-1FF3-4743-82A5-BC1CAB37B650}" sibTransId="{C7F00F91-69E5-4F4B-9007-5E88DBC2AE95}"/>
    <dgm:cxn modelId="{C93F1CE6-707E-4AEF-AECB-AAFFFF07D99F}" type="presOf" srcId="{BCE67065-F325-4975-8361-FB35DB93BFAA}" destId="{A72D4BC0-1E48-4D0A-AA4D-CB457604B940}" srcOrd="0" destOrd="0" presId="urn:microsoft.com/office/officeart/2008/layout/LinedList"/>
    <dgm:cxn modelId="{AC5306F1-ACF3-4E02-BA71-3BB32D7FC95B}" type="presOf" srcId="{ABA30F92-232C-4B27-AB57-93C8CA108474}" destId="{E1C692ED-9DA3-44B7-B279-203D10820DF1}" srcOrd="0" destOrd="0" presId="urn:microsoft.com/office/officeart/2008/layout/LinedList"/>
    <dgm:cxn modelId="{354F0BF2-4FE2-4FEB-A4C9-3AF07F740B06}" srcId="{BD540D77-2AAB-4ECF-9685-484BFF107B42}" destId="{BCE67065-F325-4975-8361-FB35DB93BFAA}" srcOrd="2" destOrd="0" parTransId="{17BFD922-54F2-4E14-AA4B-9D41EA65C35D}" sibTransId="{AC715124-C34A-4CB7-B346-C873B91AB8F7}"/>
    <dgm:cxn modelId="{F1EABDBF-BC72-44BA-93CB-E8D5E8888C0C}" type="presParOf" srcId="{E1981104-628B-4080-82C8-660F52B61845}" destId="{2272A3DB-5EF6-47DD-B094-6F76DC95C42F}" srcOrd="0" destOrd="0" presId="urn:microsoft.com/office/officeart/2008/layout/LinedList"/>
    <dgm:cxn modelId="{E556338A-C848-44E8-BD64-3B38CDBBC847}" type="presParOf" srcId="{E1981104-628B-4080-82C8-660F52B61845}" destId="{B37121B1-6B2C-4D56-8307-DD97252A3CC1}" srcOrd="1" destOrd="0" presId="urn:microsoft.com/office/officeart/2008/layout/LinedList"/>
    <dgm:cxn modelId="{7CE9CF9F-CE9E-4F09-90FF-3C044DBBE162}" type="presParOf" srcId="{B37121B1-6B2C-4D56-8307-DD97252A3CC1}" destId="{D6E44867-4E11-4F56-86B6-2C6F7D514280}" srcOrd="0" destOrd="0" presId="urn:microsoft.com/office/officeart/2008/layout/LinedList"/>
    <dgm:cxn modelId="{834418F8-9C69-4693-847D-EAA8A1B9F988}" type="presParOf" srcId="{B37121B1-6B2C-4D56-8307-DD97252A3CC1}" destId="{15185178-9C15-46AA-AEB8-21A14CF30784}" srcOrd="1" destOrd="0" presId="urn:microsoft.com/office/officeart/2008/layout/LinedList"/>
    <dgm:cxn modelId="{59EFDF7F-90A0-457C-8369-9E36A1B06963}" type="presParOf" srcId="{E1981104-628B-4080-82C8-660F52B61845}" destId="{FB740369-6CBD-4C35-8C73-5FA5EDD0F0C6}" srcOrd="2" destOrd="0" presId="urn:microsoft.com/office/officeart/2008/layout/LinedList"/>
    <dgm:cxn modelId="{0265EDEA-94EC-45F1-A041-8EDE8D694684}" type="presParOf" srcId="{E1981104-628B-4080-82C8-660F52B61845}" destId="{19573676-2AA0-4910-B936-EDD1D05E492E}" srcOrd="3" destOrd="0" presId="urn:microsoft.com/office/officeart/2008/layout/LinedList"/>
    <dgm:cxn modelId="{5F637C8C-125E-4AE7-A884-7F2CD6C4D8D0}" type="presParOf" srcId="{19573676-2AA0-4910-B936-EDD1D05E492E}" destId="{B66D955A-B8AF-47AE-B3ED-BB4FC246D411}" srcOrd="0" destOrd="0" presId="urn:microsoft.com/office/officeart/2008/layout/LinedList"/>
    <dgm:cxn modelId="{BED0CC1D-829C-4681-9670-6D560EE85C92}" type="presParOf" srcId="{19573676-2AA0-4910-B936-EDD1D05E492E}" destId="{6E72D807-E909-4116-8A49-A5406BC0DE8F}" srcOrd="1" destOrd="0" presId="urn:microsoft.com/office/officeart/2008/layout/LinedList"/>
    <dgm:cxn modelId="{66179386-30B9-4601-8B9C-2590B04AEA99}" type="presParOf" srcId="{E1981104-628B-4080-82C8-660F52B61845}" destId="{18C2E3C3-C4F4-4C44-AD12-FBD4E28B4C9D}" srcOrd="4" destOrd="0" presId="urn:microsoft.com/office/officeart/2008/layout/LinedList"/>
    <dgm:cxn modelId="{2ED2B790-D0C0-448D-AF3F-463A973BB426}" type="presParOf" srcId="{E1981104-628B-4080-82C8-660F52B61845}" destId="{9BE457F8-C511-4939-8983-D88E0FE9B838}" srcOrd="5" destOrd="0" presId="urn:microsoft.com/office/officeart/2008/layout/LinedList"/>
    <dgm:cxn modelId="{BD63DDE9-86A7-4B0F-AAF6-797E446DE7DD}" type="presParOf" srcId="{9BE457F8-C511-4939-8983-D88E0FE9B838}" destId="{A72D4BC0-1E48-4D0A-AA4D-CB457604B940}" srcOrd="0" destOrd="0" presId="urn:microsoft.com/office/officeart/2008/layout/LinedList"/>
    <dgm:cxn modelId="{BA6DC65E-12F0-4E01-86D3-67717B10658D}" type="presParOf" srcId="{9BE457F8-C511-4939-8983-D88E0FE9B838}" destId="{70B77641-9B98-4828-A5A5-6C1538DCF0B7}" srcOrd="1" destOrd="0" presId="urn:microsoft.com/office/officeart/2008/layout/LinedList"/>
    <dgm:cxn modelId="{5DED2FBD-CFAF-4E9D-814C-CD1CB6E3287B}" type="presParOf" srcId="{E1981104-628B-4080-82C8-660F52B61845}" destId="{1883B155-4360-450E-BF44-E58430D410A8}" srcOrd="6" destOrd="0" presId="urn:microsoft.com/office/officeart/2008/layout/LinedList"/>
    <dgm:cxn modelId="{45E889D6-90C9-4721-9A29-A472CF3199F7}" type="presParOf" srcId="{E1981104-628B-4080-82C8-660F52B61845}" destId="{1EE851DF-993A-496D-BEEA-6ECBFEEE420F}" srcOrd="7" destOrd="0" presId="urn:microsoft.com/office/officeart/2008/layout/LinedList"/>
    <dgm:cxn modelId="{B104EDF1-F25A-415A-AC8F-6318BE6DD42F}" type="presParOf" srcId="{1EE851DF-993A-496D-BEEA-6ECBFEEE420F}" destId="{E1C692ED-9DA3-44B7-B279-203D10820DF1}" srcOrd="0" destOrd="0" presId="urn:microsoft.com/office/officeart/2008/layout/LinedList"/>
    <dgm:cxn modelId="{47BDD4D7-9FC3-4C73-96A8-855BA01266FF}" type="presParOf" srcId="{1EE851DF-993A-496D-BEEA-6ECBFEEE420F}" destId="{4BA1AFE7-4CC0-4082-9F54-E2E3612ACC10}" srcOrd="1" destOrd="0" presId="urn:microsoft.com/office/officeart/2008/layout/LinedList"/>
    <dgm:cxn modelId="{98ADA03E-3339-44DB-ADAA-523A450EC4E1}" type="presParOf" srcId="{E1981104-628B-4080-82C8-660F52B61845}" destId="{8A7061DB-481C-40D2-9C7B-5964002C06D6}" srcOrd="8" destOrd="0" presId="urn:microsoft.com/office/officeart/2008/layout/LinedList"/>
    <dgm:cxn modelId="{E5CFF9D4-2991-4CDB-A4D2-A53D93646566}" type="presParOf" srcId="{E1981104-628B-4080-82C8-660F52B61845}" destId="{AED3399D-20F9-4B14-B781-89A79A280305}" srcOrd="9" destOrd="0" presId="urn:microsoft.com/office/officeart/2008/layout/LinedList"/>
    <dgm:cxn modelId="{23BE7646-F3F6-44D4-B6D6-C62AC1B7A1C9}" type="presParOf" srcId="{AED3399D-20F9-4B14-B781-89A79A280305}" destId="{97D744C4-CB2C-4763-A86F-1C9F3BCE7D15}" srcOrd="0" destOrd="0" presId="urn:microsoft.com/office/officeart/2008/layout/LinedList"/>
    <dgm:cxn modelId="{509D1EC1-3025-47FB-B663-B9023D92B834}" type="presParOf" srcId="{AED3399D-20F9-4B14-B781-89A79A280305}" destId="{31998BBE-9443-4391-811C-0B3BCAA8EC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055481-E11D-45E3-9780-226AE91E6A6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EF5894A-2141-479E-B122-192CC0C9B840}">
      <dgm:prSet/>
      <dgm:spPr/>
      <dgm:t>
        <a:bodyPr/>
        <a:lstStyle/>
        <a:p>
          <a:r>
            <a:rPr lang="en-US"/>
            <a:t>Something that I like about my family is the fact that I get to be a middle child.</a:t>
          </a:r>
        </a:p>
      </dgm:t>
    </dgm:pt>
    <dgm:pt modelId="{9E2F6EA3-1247-4427-8B6C-C900AB94F7BE}" type="parTrans" cxnId="{B05929BF-89CF-4008-97E7-5138D5F7C3E6}">
      <dgm:prSet/>
      <dgm:spPr/>
      <dgm:t>
        <a:bodyPr/>
        <a:lstStyle/>
        <a:p>
          <a:endParaRPr lang="en-US"/>
        </a:p>
      </dgm:t>
    </dgm:pt>
    <dgm:pt modelId="{AFCACA00-7DCD-462D-BD15-CA9C006A9A7E}" type="sibTrans" cxnId="{B05929BF-89CF-4008-97E7-5138D5F7C3E6}">
      <dgm:prSet/>
      <dgm:spPr/>
      <dgm:t>
        <a:bodyPr/>
        <a:lstStyle/>
        <a:p>
          <a:endParaRPr lang="en-US"/>
        </a:p>
      </dgm:t>
    </dgm:pt>
    <dgm:pt modelId="{F0D0B852-1D27-4945-A670-0F91CBC0A92A}">
      <dgm:prSet/>
      <dgm:spPr/>
      <dgm:t>
        <a:bodyPr/>
        <a:lstStyle/>
        <a:p>
          <a:r>
            <a:rPr lang="en-US"/>
            <a:t>I have an older sister named Olivia and a younger brother named Logan.</a:t>
          </a:r>
        </a:p>
      </dgm:t>
    </dgm:pt>
    <dgm:pt modelId="{CD57A0BB-6AC4-49C4-9547-327DB7531121}" type="parTrans" cxnId="{AEB08704-978E-40D3-BC02-CCCC01837CB6}">
      <dgm:prSet/>
      <dgm:spPr/>
      <dgm:t>
        <a:bodyPr/>
        <a:lstStyle/>
        <a:p>
          <a:endParaRPr lang="en-US"/>
        </a:p>
      </dgm:t>
    </dgm:pt>
    <dgm:pt modelId="{79C9EE35-3352-40E7-B379-90F939F39860}" type="sibTrans" cxnId="{AEB08704-978E-40D3-BC02-CCCC01837CB6}">
      <dgm:prSet/>
      <dgm:spPr/>
      <dgm:t>
        <a:bodyPr/>
        <a:lstStyle/>
        <a:p>
          <a:endParaRPr lang="en-US"/>
        </a:p>
      </dgm:t>
    </dgm:pt>
    <dgm:pt modelId="{19B61F8A-B734-401E-8EC2-03F939A46ADF}">
      <dgm:prSet/>
      <dgm:spPr/>
      <dgm:t>
        <a:bodyPr/>
        <a:lstStyle/>
        <a:p>
          <a:r>
            <a:rPr lang="en-US"/>
            <a:t>I am actually very thankful that I am a middle child because I have always had my big sister look up to while also having  a younger brother to take care of and look out for. </a:t>
          </a:r>
        </a:p>
      </dgm:t>
    </dgm:pt>
    <dgm:pt modelId="{534946EB-2030-4160-BD38-5EFC475263C3}" type="parTrans" cxnId="{63CE6CDB-5C44-43FF-9B90-37C0DC97191E}">
      <dgm:prSet/>
      <dgm:spPr/>
      <dgm:t>
        <a:bodyPr/>
        <a:lstStyle/>
        <a:p>
          <a:endParaRPr lang="en-US"/>
        </a:p>
      </dgm:t>
    </dgm:pt>
    <dgm:pt modelId="{71EBD440-B3D4-4B81-8D41-AE5B620D8137}" type="sibTrans" cxnId="{63CE6CDB-5C44-43FF-9B90-37C0DC97191E}">
      <dgm:prSet/>
      <dgm:spPr/>
      <dgm:t>
        <a:bodyPr/>
        <a:lstStyle/>
        <a:p>
          <a:endParaRPr lang="en-US"/>
        </a:p>
      </dgm:t>
    </dgm:pt>
    <dgm:pt modelId="{70953478-DDF1-4218-B85D-E6583AD6BFD1}">
      <dgm:prSet/>
      <dgm:spPr/>
      <dgm:t>
        <a:bodyPr/>
        <a:lstStyle/>
        <a:p>
          <a:r>
            <a:rPr lang="en-US"/>
            <a:t>I think this is the best of both worlds!</a:t>
          </a:r>
        </a:p>
      </dgm:t>
    </dgm:pt>
    <dgm:pt modelId="{ED8DB492-5E9E-4B2F-92C7-510D269E2A9B}" type="parTrans" cxnId="{2449352E-F7D4-4FE0-97BD-C7CE6F4D2D5E}">
      <dgm:prSet/>
      <dgm:spPr/>
      <dgm:t>
        <a:bodyPr/>
        <a:lstStyle/>
        <a:p>
          <a:endParaRPr lang="en-US"/>
        </a:p>
      </dgm:t>
    </dgm:pt>
    <dgm:pt modelId="{D2944F9B-F444-4AFD-BA09-C96FF9C66436}" type="sibTrans" cxnId="{2449352E-F7D4-4FE0-97BD-C7CE6F4D2D5E}">
      <dgm:prSet/>
      <dgm:spPr/>
      <dgm:t>
        <a:bodyPr/>
        <a:lstStyle/>
        <a:p>
          <a:endParaRPr lang="en-US"/>
        </a:p>
      </dgm:t>
    </dgm:pt>
    <dgm:pt modelId="{D967CFB3-5CA7-4AA1-8DCF-BF73AF38B17C}">
      <dgm:prSet/>
      <dgm:spPr/>
      <dgm:t>
        <a:bodyPr/>
        <a:lstStyle/>
        <a:p>
          <a:r>
            <a:rPr lang="en-US"/>
            <a:t>I love that my family members are some of my best friends and favorite people to be around. </a:t>
          </a:r>
        </a:p>
      </dgm:t>
    </dgm:pt>
    <dgm:pt modelId="{42915964-4C64-412A-9D3B-F03AA8200342}" type="parTrans" cxnId="{E01B9301-803A-4168-A883-81666508B267}">
      <dgm:prSet/>
      <dgm:spPr/>
      <dgm:t>
        <a:bodyPr/>
        <a:lstStyle/>
        <a:p>
          <a:endParaRPr lang="en-US"/>
        </a:p>
      </dgm:t>
    </dgm:pt>
    <dgm:pt modelId="{32015963-614E-48B5-8321-0AFA58E55C15}" type="sibTrans" cxnId="{E01B9301-803A-4168-A883-81666508B267}">
      <dgm:prSet/>
      <dgm:spPr/>
      <dgm:t>
        <a:bodyPr/>
        <a:lstStyle/>
        <a:p>
          <a:endParaRPr lang="en-US"/>
        </a:p>
      </dgm:t>
    </dgm:pt>
    <dgm:pt modelId="{372E99C0-05D4-4B54-8513-6BE97ED786AE}" type="pres">
      <dgm:prSet presAssocID="{EF055481-E11D-45E3-9780-226AE91E6A60}" presName="Name0" presStyleCnt="0">
        <dgm:presLayoutVars>
          <dgm:dir/>
          <dgm:resizeHandles val="exact"/>
        </dgm:presLayoutVars>
      </dgm:prSet>
      <dgm:spPr/>
    </dgm:pt>
    <dgm:pt modelId="{58DA26F1-055D-406D-9721-7015DE44829D}" type="pres">
      <dgm:prSet presAssocID="{3EF5894A-2141-479E-B122-192CC0C9B840}" presName="node" presStyleLbl="node1" presStyleIdx="0" presStyleCnt="5">
        <dgm:presLayoutVars>
          <dgm:bulletEnabled val="1"/>
        </dgm:presLayoutVars>
      </dgm:prSet>
      <dgm:spPr/>
    </dgm:pt>
    <dgm:pt modelId="{923F6AA2-B44A-4F21-B212-B4E5B9C6DAEC}" type="pres">
      <dgm:prSet presAssocID="{AFCACA00-7DCD-462D-BD15-CA9C006A9A7E}" presName="sibTrans" presStyleLbl="sibTrans1D1" presStyleIdx="0" presStyleCnt="4"/>
      <dgm:spPr/>
    </dgm:pt>
    <dgm:pt modelId="{F3FAF6B2-7B27-4DE0-9C7F-856080CC30BB}" type="pres">
      <dgm:prSet presAssocID="{AFCACA00-7DCD-462D-BD15-CA9C006A9A7E}" presName="connectorText" presStyleLbl="sibTrans1D1" presStyleIdx="0" presStyleCnt="4"/>
      <dgm:spPr/>
    </dgm:pt>
    <dgm:pt modelId="{9D0CD677-18FF-408D-B557-312AF78D7BBD}" type="pres">
      <dgm:prSet presAssocID="{F0D0B852-1D27-4945-A670-0F91CBC0A92A}" presName="node" presStyleLbl="node1" presStyleIdx="1" presStyleCnt="5">
        <dgm:presLayoutVars>
          <dgm:bulletEnabled val="1"/>
        </dgm:presLayoutVars>
      </dgm:prSet>
      <dgm:spPr/>
    </dgm:pt>
    <dgm:pt modelId="{CC23E4F9-AA99-450C-A3C1-E6541C92323D}" type="pres">
      <dgm:prSet presAssocID="{79C9EE35-3352-40E7-B379-90F939F39860}" presName="sibTrans" presStyleLbl="sibTrans1D1" presStyleIdx="1" presStyleCnt="4"/>
      <dgm:spPr/>
    </dgm:pt>
    <dgm:pt modelId="{94BAEE19-52E4-49CF-88FA-1BA117351827}" type="pres">
      <dgm:prSet presAssocID="{79C9EE35-3352-40E7-B379-90F939F39860}" presName="connectorText" presStyleLbl="sibTrans1D1" presStyleIdx="1" presStyleCnt="4"/>
      <dgm:spPr/>
    </dgm:pt>
    <dgm:pt modelId="{F6488DE0-9CA6-4827-B50B-4F2C6C948C98}" type="pres">
      <dgm:prSet presAssocID="{19B61F8A-B734-401E-8EC2-03F939A46ADF}" presName="node" presStyleLbl="node1" presStyleIdx="2" presStyleCnt="5">
        <dgm:presLayoutVars>
          <dgm:bulletEnabled val="1"/>
        </dgm:presLayoutVars>
      </dgm:prSet>
      <dgm:spPr/>
    </dgm:pt>
    <dgm:pt modelId="{5D971EAF-7004-43CD-8D6B-A3871602586D}" type="pres">
      <dgm:prSet presAssocID="{71EBD440-B3D4-4B81-8D41-AE5B620D8137}" presName="sibTrans" presStyleLbl="sibTrans1D1" presStyleIdx="2" presStyleCnt="4"/>
      <dgm:spPr/>
    </dgm:pt>
    <dgm:pt modelId="{0239FAD4-005B-410C-8CD7-BE54EDE33A6B}" type="pres">
      <dgm:prSet presAssocID="{71EBD440-B3D4-4B81-8D41-AE5B620D8137}" presName="connectorText" presStyleLbl="sibTrans1D1" presStyleIdx="2" presStyleCnt="4"/>
      <dgm:spPr/>
    </dgm:pt>
    <dgm:pt modelId="{8CD6A40B-928D-41A6-97FF-8309F469C68F}" type="pres">
      <dgm:prSet presAssocID="{70953478-DDF1-4218-B85D-E6583AD6BFD1}" presName="node" presStyleLbl="node1" presStyleIdx="3" presStyleCnt="5">
        <dgm:presLayoutVars>
          <dgm:bulletEnabled val="1"/>
        </dgm:presLayoutVars>
      </dgm:prSet>
      <dgm:spPr/>
    </dgm:pt>
    <dgm:pt modelId="{91444A21-5AE2-4539-B93B-68989A9D0718}" type="pres">
      <dgm:prSet presAssocID="{D2944F9B-F444-4AFD-BA09-C96FF9C66436}" presName="sibTrans" presStyleLbl="sibTrans1D1" presStyleIdx="3" presStyleCnt="4"/>
      <dgm:spPr/>
    </dgm:pt>
    <dgm:pt modelId="{D696C814-4564-40E3-89DA-9DBF7DB7B7A0}" type="pres">
      <dgm:prSet presAssocID="{D2944F9B-F444-4AFD-BA09-C96FF9C66436}" presName="connectorText" presStyleLbl="sibTrans1D1" presStyleIdx="3" presStyleCnt="4"/>
      <dgm:spPr/>
    </dgm:pt>
    <dgm:pt modelId="{20DF2482-DAB9-47C8-ADA3-9ED9296E0E1C}" type="pres">
      <dgm:prSet presAssocID="{D967CFB3-5CA7-4AA1-8DCF-BF73AF38B17C}" presName="node" presStyleLbl="node1" presStyleIdx="4" presStyleCnt="5">
        <dgm:presLayoutVars>
          <dgm:bulletEnabled val="1"/>
        </dgm:presLayoutVars>
      </dgm:prSet>
      <dgm:spPr/>
    </dgm:pt>
  </dgm:ptLst>
  <dgm:cxnLst>
    <dgm:cxn modelId="{E01B9301-803A-4168-A883-81666508B267}" srcId="{EF055481-E11D-45E3-9780-226AE91E6A60}" destId="{D967CFB3-5CA7-4AA1-8DCF-BF73AF38B17C}" srcOrd="4" destOrd="0" parTransId="{42915964-4C64-412A-9D3B-F03AA8200342}" sibTransId="{32015963-614E-48B5-8321-0AFA58E55C15}"/>
    <dgm:cxn modelId="{AEB08704-978E-40D3-BC02-CCCC01837CB6}" srcId="{EF055481-E11D-45E3-9780-226AE91E6A60}" destId="{F0D0B852-1D27-4945-A670-0F91CBC0A92A}" srcOrd="1" destOrd="0" parTransId="{CD57A0BB-6AC4-49C4-9547-327DB7531121}" sibTransId="{79C9EE35-3352-40E7-B379-90F939F39860}"/>
    <dgm:cxn modelId="{E7C63B10-7C63-4C85-8987-A24623E5BD5A}" type="presOf" srcId="{71EBD440-B3D4-4B81-8D41-AE5B620D8137}" destId="{5D971EAF-7004-43CD-8D6B-A3871602586D}" srcOrd="0" destOrd="0" presId="urn:microsoft.com/office/officeart/2016/7/layout/RepeatingBendingProcessNew"/>
    <dgm:cxn modelId="{2449352E-F7D4-4FE0-97BD-C7CE6F4D2D5E}" srcId="{EF055481-E11D-45E3-9780-226AE91E6A60}" destId="{70953478-DDF1-4218-B85D-E6583AD6BFD1}" srcOrd="3" destOrd="0" parTransId="{ED8DB492-5E9E-4B2F-92C7-510D269E2A9B}" sibTransId="{D2944F9B-F444-4AFD-BA09-C96FF9C66436}"/>
    <dgm:cxn modelId="{ED72E133-186E-4F39-BA6C-D8A581836C72}" type="presOf" srcId="{D967CFB3-5CA7-4AA1-8DCF-BF73AF38B17C}" destId="{20DF2482-DAB9-47C8-ADA3-9ED9296E0E1C}" srcOrd="0" destOrd="0" presId="urn:microsoft.com/office/officeart/2016/7/layout/RepeatingBendingProcessNew"/>
    <dgm:cxn modelId="{7BF28137-1623-472F-B720-42EB3DB42D0B}" type="presOf" srcId="{79C9EE35-3352-40E7-B379-90F939F39860}" destId="{CC23E4F9-AA99-450C-A3C1-E6541C92323D}" srcOrd="0" destOrd="0" presId="urn:microsoft.com/office/officeart/2016/7/layout/RepeatingBendingProcessNew"/>
    <dgm:cxn modelId="{95DF103E-2139-437D-89F6-D7DC2294AACD}" type="presOf" srcId="{79C9EE35-3352-40E7-B379-90F939F39860}" destId="{94BAEE19-52E4-49CF-88FA-1BA117351827}" srcOrd="1" destOrd="0" presId="urn:microsoft.com/office/officeart/2016/7/layout/RepeatingBendingProcessNew"/>
    <dgm:cxn modelId="{F2C1C03F-8956-4295-91A2-0E109D3A558F}" type="presOf" srcId="{D2944F9B-F444-4AFD-BA09-C96FF9C66436}" destId="{91444A21-5AE2-4539-B93B-68989A9D0718}" srcOrd="0" destOrd="0" presId="urn:microsoft.com/office/officeart/2016/7/layout/RepeatingBendingProcessNew"/>
    <dgm:cxn modelId="{82DE4341-596F-45DA-847E-1E049F3AB3B7}" type="presOf" srcId="{D2944F9B-F444-4AFD-BA09-C96FF9C66436}" destId="{D696C814-4564-40E3-89DA-9DBF7DB7B7A0}" srcOrd="1" destOrd="0" presId="urn:microsoft.com/office/officeart/2016/7/layout/RepeatingBendingProcessNew"/>
    <dgm:cxn modelId="{73120266-1553-49D4-AAD2-F24934D4F1B5}" type="presOf" srcId="{71EBD440-B3D4-4B81-8D41-AE5B620D8137}" destId="{0239FAD4-005B-410C-8CD7-BE54EDE33A6B}" srcOrd="1" destOrd="0" presId="urn:microsoft.com/office/officeart/2016/7/layout/RepeatingBendingProcessNew"/>
    <dgm:cxn modelId="{341BFB6E-F374-4E02-B9B1-27A6F611F22D}" type="presOf" srcId="{F0D0B852-1D27-4945-A670-0F91CBC0A92A}" destId="{9D0CD677-18FF-408D-B557-312AF78D7BBD}" srcOrd="0" destOrd="0" presId="urn:microsoft.com/office/officeart/2016/7/layout/RepeatingBendingProcessNew"/>
    <dgm:cxn modelId="{028BA685-CA4D-48DE-AD53-A9C192C0139A}" type="presOf" srcId="{EF055481-E11D-45E3-9780-226AE91E6A60}" destId="{372E99C0-05D4-4B54-8513-6BE97ED786AE}" srcOrd="0" destOrd="0" presId="urn:microsoft.com/office/officeart/2016/7/layout/RepeatingBendingProcessNew"/>
    <dgm:cxn modelId="{F27E6B89-F910-4A84-9625-3064CB8F41AD}" type="presOf" srcId="{AFCACA00-7DCD-462D-BD15-CA9C006A9A7E}" destId="{F3FAF6B2-7B27-4DE0-9C7F-856080CC30BB}" srcOrd="1" destOrd="0" presId="urn:microsoft.com/office/officeart/2016/7/layout/RepeatingBendingProcessNew"/>
    <dgm:cxn modelId="{6432B296-E06E-4AA3-863A-607032CC9BAE}" type="presOf" srcId="{19B61F8A-B734-401E-8EC2-03F939A46ADF}" destId="{F6488DE0-9CA6-4827-B50B-4F2C6C948C98}" srcOrd="0" destOrd="0" presId="urn:microsoft.com/office/officeart/2016/7/layout/RepeatingBendingProcessNew"/>
    <dgm:cxn modelId="{94A7619D-3198-4DF7-B995-33B78F6E748F}" type="presOf" srcId="{3EF5894A-2141-479E-B122-192CC0C9B840}" destId="{58DA26F1-055D-406D-9721-7015DE44829D}" srcOrd="0" destOrd="0" presId="urn:microsoft.com/office/officeart/2016/7/layout/RepeatingBendingProcessNew"/>
    <dgm:cxn modelId="{9182D5A6-4649-45CE-A47F-CC8932FB0CE6}" type="presOf" srcId="{70953478-DDF1-4218-B85D-E6583AD6BFD1}" destId="{8CD6A40B-928D-41A6-97FF-8309F469C68F}" srcOrd="0" destOrd="0" presId="urn:microsoft.com/office/officeart/2016/7/layout/RepeatingBendingProcessNew"/>
    <dgm:cxn modelId="{B05929BF-89CF-4008-97E7-5138D5F7C3E6}" srcId="{EF055481-E11D-45E3-9780-226AE91E6A60}" destId="{3EF5894A-2141-479E-B122-192CC0C9B840}" srcOrd="0" destOrd="0" parTransId="{9E2F6EA3-1247-4427-8B6C-C900AB94F7BE}" sibTransId="{AFCACA00-7DCD-462D-BD15-CA9C006A9A7E}"/>
    <dgm:cxn modelId="{63CE6CDB-5C44-43FF-9B90-37C0DC97191E}" srcId="{EF055481-E11D-45E3-9780-226AE91E6A60}" destId="{19B61F8A-B734-401E-8EC2-03F939A46ADF}" srcOrd="2" destOrd="0" parTransId="{534946EB-2030-4160-BD38-5EFC475263C3}" sibTransId="{71EBD440-B3D4-4B81-8D41-AE5B620D8137}"/>
    <dgm:cxn modelId="{5561ADE3-3924-49AE-A2C5-E06483BA0C7C}" type="presOf" srcId="{AFCACA00-7DCD-462D-BD15-CA9C006A9A7E}" destId="{923F6AA2-B44A-4F21-B212-B4E5B9C6DAEC}" srcOrd="0" destOrd="0" presId="urn:microsoft.com/office/officeart/2016/7/layout/RepeatingBendingProcessNew"/>
    <dgm:cxn modelId="{FB219346-ACA8-48A9-A8F9-A94457385FE0}" type="presParOf" srcId="{372E99C0-05D4-4B54-8513-6BE97ED786AE}" destId="{58DA26F1-055D-406D-9721-7015DE44829D}" srcOrd="0" destOrd="0" presId="urn:microsoft.com/office/officeart/2016/7/layout/RepeatingBendingProcessNew"/>
    <dgm:cxn modelId="{5E0DF4F4-3B72-4F34-967A-2C3D5454E42E}" type="presParOf" srcId="{372E99C0-05D4-4B54-8513-6BE97ED786AE}" destId="{923F6AA2-B44A-4F21-B212-B4E5B9C6DAEC}" srcOrd="1" destOrd="0" presId="urn:microsoft.com/office/officeart/2016/7/layout/RepeatingBendingProcessNew"/>
    <dgm:cxn modelId="{B870C9C2-A1DB-43E2-8000-A40C5FF2AD00}" type="presParOf" srcId="{923F6AA2-B44A-4F21-B212-B4E5B9C6DAEC}" destId="{F3FAF6B2-7B27-4DE0-9C7F-856080CC30BB}" srcOrd="0" destOrd="0" presId="urn:microsoft.com/office/officeart/2016/7/layout/RepeatingBendingProcessNew"/>
    <dgm:cxn modelId="{F8798BB1-0E51-4340-9436-CE2DA881B243}" type="presParOf" srcId="{372E99C0-05D4-4B54-8513-6BE97ED786AE}" destId="{9D0CD677-18FF-408D-B557-312AF78D7BBD}" srcOrd="2" destOrd="0" presId="urn:microsoft.com/office/officeart/2016/7/layout/RepeatingBendingProcessNew"/>
    <dgm:cxn modelId="{04D5FC94-3CF8-4081-B9BC-44EE06305823}" type="presParOf" srcId="{372E99C0-05D4-4B54-8513-6BE97ED786AE}" destId="{CC23E4F9-AA99-450C-A3C1-E6541C92323D}" srcOrd="3" destOrd="0" presId="urn:microsoft.com/office/officeart/2016/7/layout/RepeatingBendingProcessNew"/>
    <dgm:cxn modelId="{0B6A8CF3-D1AC-4900-A326-2AB933091579}" type="presParOf" srcId="{CC23E4F9-AA99-450C-A3C1-E6541C92323D}" destId="{94BAEE19-52E4-49CF-88FA-1BA117351827}" srcOrd="0" destOrd="0" presId="urn:microsoft.com/office/officeart/2016/7/layout/RepeatingBendingProcessNew"/>
    <dgm:cxn modelId="{8B0F5045-38F0-4F1C-A856-7C715C6761D9}" type="presParOf" srcId="{372E99C0-05D4-4B54-8513-6BE97ED786AE}" destId="{F6488DE0-9CA6-4827-B50B-4F2C6C948C98}" srcOrd="4" destOrd="0" presId="urn:microsoft.com/office/officeart/2016/7/layout/RepeatingBendingProcessNew"/>
    <dgm:cxn modelId="{C2B1EC07-EA99-43A8-97B5-4F5DAA6934C2}" type="presParOf" srcId="{372E99C0-05D4-4B54-8513-6BE97ED786AE}" destId="{5D971EAF-7004-43CD-8D6B-A3871602586D}" srcOrd="5" destOrd="0" presId="urn:microsoft.com/office/officeart/2016/7/layout/RepeatingBendingProcessNew"/>
    <dgm:cxn modelId="{26458B84-A4BD-490C-BA35-82004C7C5BA2}" type="presParOf" srcId="{5D971EAF-7004-43CD-8D6B-A3871602586D}" destId="{0239FAD4-005B-410C-8CD7-BE54EDE33A6B}" srcOrd="0" destOrd="0" presId="urn:microsoft.com/office/officeart/2016/7/layout/RepeatingBendingProcessNew"/>
    <dgm:cxn modelId="{1822ED22-5B62-49FA-B34A-1250CCE3B9D8}" type="presParOf" srcId="{372E99C0-05D4-4B54-8513-6BE97ED786AE}" destId="{8CD6A40B-928D-41A6-97FF-8309F469C68F}" srcOrd="6" destOrd="0" presId="urn:microsoft.com/office/officeart/2016/7/layout/RepeatingBendingProcessNew"/>
    <dgm:cxn modelId="{FA11FAED-BA79-49BD-8923-5E46FC8C2A53}" type="presParOf" srcId="{372E99C0-05D4-4B54-8513-6BE97ED786AE}" destId="{91444A21-5AE2-4539-B93B-68989A9D0718}" srcOrd="7" destOrd="0" presId="urn:microsoft.com/office/officeart/2016/7/layout/RepeatingBendingProcessNew"/>
    <dgm:cxn modelId="{91A77E01-6A7E-40DA-A6B4-BB47A643F176}" type="presParOf" srcId="{91444A21-5AE2-4539-B93B-68989A9D0718}" destId="{D696C814-4564-40E3-89DA-9DBF7DB7B7A0}" srcOrd="0" destOrd="0" presId="urn:microsoft.com/office/officeart/2016/7/layout/RepeatingBendingProcessNew"/>
    <dgm:cxn modelId="{530CFDBC-23C6-4572-A873-CA191A7D5716}" type="presParOf" srcId="{372E99C0-05D4-4B54-8513-6BE97ED786AE}" destId="{20DF2482-DAB9-47C8-ADA3-9ED9296E0E1C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E84411-37D3-43F6-ADF9-5787C6B1C481}" type="doc">
      <dgm:prSet loTypeId="urn:microsoft.com/office/officeart/2005/8/layout/vProcess5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809B5D6-CCE8-4DB1-9F7B-E8FCB7675004}">
      <dgm:prSet phldr="0"/>
      <dgm:spPr/>
      <dgm:t>
        <a:bodyPr/>
        <a:lstStyle/>
        <a:p>
          <a:pPr algn="l"/>
          <a:r>
            <a:rPr lang="en-US" dirty="0"/>
            <a:t>I am also fairly athletic and love to play soccer, spike ball, pickle ball, and tennis. I even like to run.</a:t>
          </a:r>
        </a:p>
      </dgm:t>
    </dgm:pt>
    <dgm:pt modelId="{21C8968C-8084-47EF-B103-CF46AC22AD55}" type="parTrans" cxnId="{A30CD399-C527-425E-ACE2-B16C3D764E9A}">
      <dgm:prSet/>
      <dgm:spPr/>
      <dgm:t>
        <a:bodyPr/>
        <a:lstStyle/>
        <a:p>
          <a:endParaRPr lang="en-US"/>
        </a:p>
      </dgm:t>
    </dgm:pt>
    <dgm:pt modelId="{9DA2BB7F-C921-425D-AA50-A3472FCC8158}" type="sibTrans" cxnId="{A30CD399-C527-425E-ACE2-B16C3D764E9A}">
      <dgm:prSet/>
      <dgm:spPr/>
      <dgm:t>
        <a:bodyPr/>
        <a:lstStyle/>
        <a:p>
          <a:endParaRPr lang="en-US"/>
        </a:p>
      </dgm:t>
    </dgm:pt>
    <dgm:pt modelId="{6FE4534F-763C-4322-BB15-BFDC18EFB46F}">
      <dgm:prSet phldr="0"/>
      <dgm:spPr/>
      <dgm:t>
        <a:bodyPr/>
        <a:lstStyle/>
        <a:p>
          <a:pPr algn="l" rtl="0"/>
          <a:r>
            <a:rPr lang="en-US" dirty="0"/>
            <a:t>If someone asked me to describe myself I would say that I am an introvert who likes people. </a:t>
          </a:r>
        </a:p>
      </dgm:t>
    </dgm:pt>
    <dgm:pt modelId="{0439E18B-71B9-491A-91EA-758548B5D838}" type="parTrans" cxnId="{1129C249-CAB7-434D-974F-F27A54CE5161}">
      <dgm:prSet/>
      <dgm:spPr/>
    </dgm:pt>
    <dgm:pt modelId="{B0C182FC-7C61-4919-9F05-4A88480BCEC5}" type="sibTrans" cxnId="{1129C249-CAB7-434D-974F-F27A54CE5161}">
      <dgm:prSet/>
      <dgm:spPr/>
      <dgm:t>
        <a:bodyPr/>
        <a:lstStyle/>
        <a:p>
          <a:endParaRPr lang="en-US"/>
        </a:p>
      </dgm:t>
    </dgm:pt>
    <dgm:pt modelId="{7276EE9F-70CE-41D0-89DF-2B57BBC578D6}">
      <dgm:prSet phldr="0"/>
      <dgm:spPr/>
      <dgm:t>
        <a:bodyPr/>
        <a:lstStyle/>
        <a:p>
          <a:pPr algn="l"/>
          <a:r>
            <a:rPr lang="en-US" dirty="0"/>
            <a:t>This means that I enjoy my quiet time, but I also value meaningful relationships.  </a:t>
          </a:r>
        </a:p>
      </dgm:t>
    </dgm:pt>
    <dgm:pt modelId="{BDF430FD-BF3B-4F4C-9587-56CAC9E9DEC3}" type="parTrans" cxnId="{29A64EA2-B1CB-4B7B-97F4-4A48063B75EA}">
      <dgm:prSet/>
      <dgm:spPr/>
    </dgm:pt>
    <dgm:pt modelId="{9E917C7C-6F60-45E2-BFE7-6A79524442D5}" type="sibTrans" cxnId="{29A64EA2-B1CB-4B7B-97F4-4A48063B75EA}">
      <dgm:prSet/>
      <dgm:spPr/>
      <dgm:t>
        <a:bodyPr/>
        <a:lstStyle/>
        <a:p>
          <a:endParaRPr lang="en-US"/>
        </a:p>
      </dgm:t>
    </dgm:pt>
    <dgm:pt modelId="{05EE252A-B560-453F-9035-BB91379F412F}">
      <dgm:prSet phldr="0"/>
      <dgm:spPr/>
      <dgm:t>
        <a:bodyPr/>
        <a:lstStyle/>
        <a:p>
          <a:pPr algn="l"/>
          <a:r>
            <a:rPr lang="en-US" dirty="0"/>
            <a:t>I am also creative and enjoy hobbies where I can reflect beauty in my work through painting, drawing, or ceramics. </a:t>
          </a:r>
        </a:p>
      </dgm:t>
    </dgm:pt>
    <dgm:pt modelId="{F40D0459-FDAB-4F29-B9F4-59A5914528A1}" type="parTrans" cxnId="{9D4B76DD-0E1A-4E23-BEEE-91736E1510DE}">
      <dgm:prSet/>
      <dgm:spPr/>
    </dgm:pt>
    <dgm:pt modelId="{6D638ABE-B1B6-41B3-8172-812B99FF32D1}" type="sibTrans" cxnId="{9D4B76DD-0E1A-4E23-BEEE-91736E1510DE}">
      <dgm:prSet/>
      <dgm:spPr/>
      <dgm:t>
        <a:bodyPr/>
        <a:lstStyle/>
        <a:p>
          <a:endParaRPr lang="en-US"/>
        </a:p>
      </dgm:t>
    </dgm:pt>
    <dgm:pt modelId="{78E4AFED-C746-4717-A75D-AE45B93A1ED1}">
      <dgm:prSet phldr="0"/>
      <dgm:spPr/>
      <dgm:t>
        <a:bodyPr/>
        <a:lstStyle/>
        <a:p>
          <a:pPr algn="l"/>
          <a:r>
            <a:rPr lang="en-US" dirty="0"/>
            <a:t>I also love to make music by singing, playing piano or guitar. </a:t>
          </a:r>
        </a:p>
      </dgm:t>
    </dgm:pt>
    <dgm:pt modelId="{16E512BA-FBAB-477E-8147-2BEF19A57408}" type="parTrans" cxnId="{92F052BF-5162-4882-A962-832F4169E1F4}">
      <dgm:prSet/>
      <dgm:spPr/>
    </dgm:pt>
    <dgm:pt modelId="{EC96DA3A-EB43-46BC-89B4-11DED43CD125}" type="sibTrans" cxnId="{92F052BF-5162-4882-A962-832F4169E1F4}">
      <dgm:prSet/>
      <dgm:spPr/>
      <dgm:t>
        <a:bodyPr/>
        <a:lstStyle/>
        <a:p>
          <a:endParaRPr lang="en-US"/>
        </a:p>
      </dgm:t>
    </dgm:pt>
    <dgm:pt modelId="{F4D7F57A-73EE-4689-A254-132E1EBFE770}" type="pres">
      <dgm:prSet presAssocID="{1BE84411-37D3-43F6-ADF9-5787C6B1C481}" presName="outerComposite" presStyleCnt="0">
        <dgm:presLayoutVars>
          <dgm:chMax val="5"/>
          <dgm:dir/>
          <dgm:resizeHandles val="exact"/>
        </dgm:presLayoutVars>
      </dgm:prSet>
      <dgm:spPr/>
    </dgm:pt>
    <dgm:pt modelId="{94DA4632-5737-4D29-A65F-C75456AD3760}" type="pres">
      <dgm:prSet presAssocID="{1BE84411-37D3-43F6-ADF9-5787C6B1C481}" presName="dummyMaxCanvas" presStyleCnt="0">
        <dgm:presLayoutVars/>
      </dgm:prSet>
      <dgm:spPr/>
    </dgm:pt>
    <dgm:pt modelId="{CD666054-F414-4C06-800D-7E46D9D5D41E}" type="pres">
      <dgm:prSet presAssocID="{1BE84411-37D3-43F6-ADF9-5787C6B1C481}" presName="FiveNodes_1" presStyleLbl="node1" presStyleIdx="0" presStyleCnt="5">
        <dgm:presLayoutVars>
          <dgm:bulletEnabled val="1"/>
        </dgm:presLayoutVars>
      </dgm:prSet>
      <dgm:spPr/>
    </dgm:pt>
    <dgm:pt modelId="{FD548466-866A-4252-838C-F0B3915429A9}" type="pres">
      <dgm:prSet presAssocID="{1BE84411-37D3-43F6-ADF9-5787C6B1C481}" presName="FiveNodes_2" presStyleLbl="node1" presStyleIdx="1" presStyleCnt="5">
        <dgm:presLayoutVars>
          <dgm:bulletEnabled val="1"/>
        </dgm:presLayoutVars>
      </dgm:prSet>
      <dgm:spPr/>
    </dgm:pt>
    <dgm:pt modelId="{4B70A7CE-ABDB-459C-A1E1-A0CB2BF19E4A}" type="pres">
      <dgm:prSet presAssocID="{1BE84411-37D3-43F6-ADF9-5787C6B1C481}" presName="FiveNodes_3" presStyleLbl="node1" presStyleIdx="2" presStyleCnt="5">
        <dgm:presLayoutVars>
          <dgm:bulletEnabled val="1"/>
        </dgm:presLayoutVars>
      </dgm:prSet>
      <dgm:spPr/>
    </dgm:pt>
    <dgm:pt modelId="{087EDA0A-F0F3-43AE-BE75-50B54239379B}" type="pres">
      <dgm:prSet presAssocID="{1BE84411-37D3-43F6-ADF9-5787C6B1C481}" presName="FiveNodes_4" presStyleLbl="node1" presStyleIdx="3" presStyleCnt="5">
        <dgm:presLayoutVars>
          <dgm:bulletEnabled val="1"/>
        </dgm:presLayoutVars>
      </dgm:prSet>
      <dgm:spPr/>
    </dgm:pt>
    <dgm:pt modelId="{8BF81198-81CF-498F-A541-BDA1C3142AD8}" type="pres">
      <dgm:prSet presAssocID="{1BE84411-37D3-43F6-ADF9-5787C6B1C481}" presName="FiveNodes_5" presStyleLbl="node1" presStyleIdx="4" presStyleCnt="5">
        <dgm:presLayoutVars>
          <dgm:bulletEnabled val="1"/>
        </dgm:presLayoutVars>
      </dgm:prSet>
      <dgm:spPr/>
    </dgm:pt>
    <dgm:pt modelId="{31530DFF-1E99-4C6C-8B25-0A11E2AEF894}" type="pres">
      <dgm:prSet presAssocID="{1BE84411-37D3-43F6-ADF9-5787C6B1C481}" presName="FiveConn_1-2" presStyleLbl="fgAccFollowNode1" presStyleIdx="0" presStyleCnt="4">
        <dgm:presLayoutVars>
          <dgm:bulletEnabled val="1"/>
        </dgm:presLayoutVars>
      </dgm:prSet>
      <dgm:spPr/>
    </dgm:pt>
    <dgm:pt modelId="{2D7D4C75-C489-4DF9-95F9-3E324F7E91F6}" type="pres">
      <dgm:prSet presAssocID="{1BE84411-37D3-43F6-ADF9-5787C6B1C481}" presName="FiveConn_2-3" presStyleLbl="fgAccFollowNode1" presStyleIdx="1" presStyleCnt="4">
        <dgm:presLayoutVars>
          <dgm:bulletEnabled val="1"/>
        </dgm:presLayoutVars>
      </dgm:prSet>
      <dgm:spPr/>
    </dgm:pt>
    <dgm:pt modelId="{3DB2E46F-56BF-4D40-A647-7736098A9745}" type="pres">
      <dgm:prSet presAssocID="{1BE84411-37D3-43F6-ADF9-5787C6B1C481}" presName="FiveConn_3-4" presStyleLbl="fgAccFollowNode1" presStyleIdx="2" presStyleCnt="4">
        <dgm:presLayoutVars>
          <dgm:bulletEnabled val="1"/>
        </dgm:presLayoutVars>
      </dgm:prSet>
      <dgm:spPr/>
    </dgm:pt>
    <dgm:pt modelId="{B8AA7372-9DAB-4EE0-B5C0-626B0DCBE7B2}" type="pres">
      <dgm:prSet presAssocID="{1BE84411-37D3-43F6-ADF9-5787C6B1C481}" presName="FiveConn_4-5" presStyleLbl="fgAccFollowNode1" presStyleIdx="3" presStyleCnt="4">
        <dgm:presLayoutVars>
          <dgm:bulletEnabled val="1"/>
        </dgm:presLayoutVars>
      </dgm:prSet>
      <dgm:spPr/>
    </dgm:pt>
    <dgm:pt modelId="{D92D9ADF-CF56-4E69-9684-BDBC4E26A335}" type="pres">
      <dgm:prSet presAssocID="{1BE84411-37D3-43F6-ADF9-5787C6B1C481}" presName="FiveNodes_1_text" presStyleLbl="node1" presStyleIdx="4" presStyleCnt="5">
        <dgm:presLayoutVars>
          <dgm:bulletEnabled val="1"/>
        </dgm:presLayoutVars>
      </dgm:prSet>
      <dgm:spPr/>
    </dgm:pt>
    <dgm:pt modelId="{014B8BFB-7161-49A4-B60D-669F8966CEDC}" type="pres">
      <dgm:prSet presAssocID="{1BE84411-37D3-43F6-ADF9-5787C6B1C481}" presName="FiveNodes_2_text" presStyleLbl="node1" presStyleIdx="4" presStyleCnt="5">
        <dgm:presLayoutVars>
          <dgm:bulletEnabled val="1"/>
        </dgm:presLayoutVars>
      </dgm:prSet>
      <dgm:spPr/>
    </dgm:pt>
    <dgm:pt modelId="{5B17B3D3-8F6A-4FE6-B34B-FEF1DDD08362}" type="pres">
      <dgm:prSet presAssocID="{1BE84411-37D3-43F6-ADF9-5787C6B1C481}" presName="FiveNodes_3_text" presStyleLbl="node1" presStyleIdx="4" presStyleCnt="5">
        <dgm:presLayoutVars>
          <dgm:bulletEnabled val="1"/>
        </dgm:presLayoutVars>
      </dgm:prSet>
      <dgm:spPr/>
    </dgm:pt>
    <dgm:pt modelId="{D734478D-43D3-4911-BD5D-E3EDAFC484AB}" type="pres">
      <dgm:prSet presAssocID="{1BE84411-37D3-43F6-ADF9-5787C6B1C481}" presName="FiveNodes_4_text" presStyleLbl="node1" presStyleIdx="4" presStyleCnt="5">
        <dgm:presLayoutVars>
          <dgm:bulletEnabled val="1"/>
        </dgm:presLayoutVars>
      </dgm:prSet>
      <dgm:spPr/>
    </dgm:pt>
    <dgm:pt modelId="{C2E8F315-8C50-43B6-B11B-9F2367EFEEC3}" type="pres">
      <dgm:prSet presAssocID="{1BE84411-37D3-43F6-ADF9-5787C6B1C48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8274401-F5B6-4CF6-ADA8-F18D2759717F}" type="presOf" srcId="{B0C182FC-7C61-4919-9F05-4A88480BCEC5}" destId="{31530DFF-1E99-4C6C-8B25-0A11E2AEF894}" srcOrd="0" destOrd="0" presId="urn:microsoft.com/office/officeart/2005/8/layout/vProcess5"/>
    <dgm:cxn modelId="{D5451733-95F9-4A06-BE28-5D0F1A00FA82}" type="presOf" srcId="{EC96DA3A-EB43-46BC-89B4-11DED43CD125}" destId="{B8AA7372-9DAB-4EE0-B5C0-626B0DCBE7B2}" srcOrd="0" destOrd="0" presId="urn:microsoft.com/office/officeart/2005/8/layout/vProcess5"/>
    <dgm:cxn modelId="{11182642-67E4-4CD1-B63B-02A839E20A0D}" type="presOf" srcId="{6FE4534F-763C-4322-BB15-BFDC18EFB46F}" destId="{D92D9ADF-CF56-4E69-9684-BDBC4E26A335}" srcOrd="1" destOrd="0" presId="urn:microsoft.com/office/officeart/2005/8/layout/vProcess5"/>
    <dgm:cxn modelId="{4C0E4044-3462-4714-BE70-2C5DA14B5E8B}" type="presOf" srcId="{9E917C7C-6F60-45E2-BFE7-6A79524442D5}" destId="{2D7D4C75-C489-4DF9-95F9-3E324F7E91F6}" srcOrd="0" destOrd="0" presId="urn:microsoft.com/office/officeart/2005/8/layout/vProcess5"/>
    <dgm:cxn modelId="{1129C249-CAB7-434D-974F-F27A54CE5161}" srcId="{1BE84411-37D3-43F6-ADF9-5787C6B1C481}" destId="{6FE4534F-763C-4322-BB15-BFDC18EFB46F}" srcOrd="0" destOrd="0" parTransId="{0439E18B-71B9-491A-91EA-758548B5D838}" sibTransId="{B0C182FC-7C61-4919-9F05-4A88480BCEC5}"/>
    <dgm:cxn modelId="{3ADB228A-71C6-435B-AC45-7602C0508FE9}" type="presOf" srcId="{78E4AFED-C746-4717-A75D-AE45B93A1ED1}" destId="{D734478D-43D3-4911-BD5D-E3EDAFC484AB}" srcOrd="1" destOrd="0" presId="urn:microsoft.com/office/officeart/2005/8/layout/vProcess5"/>
    <dgm:cxn modelId="{A30CD399-C527-425E-ACE2-B16C3D764E9A}" srcId="{1BE84411-37D3-43F6-ADF9-5787C6B1C481}" destId="{1809B5D6-CCE8-4DB1-9F7B-E8FCB7675004}" srcOrd="4" destOrd="0" parTransId="{21C8968C-8084-47EF-B103-CF46AC22AD55}" sibTransId="{9DA2BB7F-C921-425D-AA50-A3472FCC8158}"/>
    <dgm:cxn modelId="{4B4C05A2-A26D-428A-B061-3F7517236B65}" type="presOf" srcId="{6FE4534F-763C-4322-BB15-BFDC18EFB46F}" destId="{CD666054-F414-4C06-800D-7E46D9D5D41E}" srcOrd="0" destOrd="0" presId="urn:microsoft.com/office/officeart/2005/8/layout/vProcess5"/>
    <dgm:cxn modelId="{29A64EA2-B1CB-4B7B-97F4-4A48063B75EA}" srcId="{1BE84411-37D3-43F6-ADF9-5787C6B1C481}" destId="{7276EE9F-70CE-41D0-89DF-2B57BBC578D6}" srcOrd="1" destOrd="0" parTransId="{BDF430FD-BF3B-4F4C-9587-56CAC9E9DEC3}" sibTransId="{9E917C7C-6F60-45E2-BFE7-6A79524442D5}"/>
    <dgm:cxn modelId="{29A123A9-88A1-4C1B-A768-FD324AD44DFA}" type="presOf" srcId="{78E4AFED-C746-4717-A75D-AE45B93A1ED1}" destId="{087EDA0A-F0F3-43AE-BE75-50B54239379B}" srcOrd="0" destOrd="0" presId="urn:microsoft.com/office/officeart/2005/8/layout/vProcess5"/>
    <dgm:cxn modelId="{913614BB-EAD4-404A-925F-FA3B4C612785}" type="presOf" srcId="{7276EE9F-70CE-41D0-89DF-2B57BBC578D6}" destId="{014B8BFB-7161-49A4-B60D-669F8966CEDC}" srcOrd="1" destOrd="0" presId="urn:microsoft.com/office/officeart/2005/8/layout/vProcess5"/>
    <dgm:cxn modelId="{92F052BF-5162-4882-A962-832F4169E1F4}" srcId="{1BE84411-37D3-43F6-ADF9-5787C6B1C481}" destId="{78E4AFED-C746-4717-A75D-AE45B93A1ED1}" srcOrd="3" destOrd="0" parTransId="{16E512BA-FBAB-477E-8147-2BEF19A57408}" sibTransId="{EC96DA3A-EB43-46BC-89B4-11DED43CD125}"/>
    <dgm:cxn modelId="{3C30AFC0-BDAE-4ECD-AB03-9B45FB683497}" type="presOf" srcId="{7276EE9F-70CE-41D0-89DF-2B57BBC578D6}" destId="{FD548466-866A-4252-838C-F0B3915429A9}" srcOrd="0" destOrd="0" presId="urn:microsoft.com/office/officeart/2005/8/layout/vProcess5"/>
    <dgm:cxn modelId="{DA0C66C3-50D2-467D-B854-B8BF021B0466}" type="presOf" srcId="{1809B5D6-CCE8-4DB1-9F7B-E8FCB7675004}" destId="{C2E8F315-8C50-43B6-B11B-9F2367EFEEC3}" srcOrd="1" destOrd="0" presId="urn:microsoft.com/office/officeart/2005/8/layout/vProcess5"/>
    <dgm:cxn modelId="{C161A9CA-4EC0-4533-9685-47ED2459DBAD}" type="presOf" srcId="{6D638ABE-B1B6-41B3-8172-812B99FF32D1}" destId="{3DB2E46F-56BF-4D40-A647-7736098A9745}" srcOrd="0" destOrd="0" presId="urn:microsoft.com/office/officeart/2005/8/layout/vProcess5"/>
    <dgm:cxn modelId="{F4AC37CD-29BF-4D2E-BAF1-E5246612C870}" type="presOf" srcId="{1BE84411-37D3-43F6-ADF9-5787C6B1C481}" destId="{F4D7F57A-73EE-4689-A254-132E1EBFE770}" srcOrd="0" destOrd="0" presId="urn:microsoft.com/office/officeart/2005/8/layout/vProcess5"/>
    <dgm:cxn modelId="{9D4B76DD-0E1A-4E23-BEEE-91736E1510DE}" srcId="{1BE84411-37D3-43F6-ADF9-5787C6B1C481}" destId="{05EE252A-B560-453F-9035-BB91379F412F}" srcOrd="2" destOrd="0" parTransId="{F40D0459-FDAB-4F29-B9F4-59A5914528A1}" sibTransId="{6D638ABE-B1B6-41B3-8172-812B99FF32D1}"/>
    <dgm:cxn modelId="{3DEFC1E1-6D33-4023-9E27-4E5BE3637C08}" type="presOf" srcId="{05EE252A-B560-453F-9035-BB91379F412F}" destId="{5B17B3D3-8F6A-4FE6-B34B-FEF1DDD08362}" srcOrd="1" destOrd="0" presId="urn:microsoft.com/office/officeart/2005/8/layout/vProcess5"/>
    <dgm:cxn modelId="{545FF4EC-E021-4956-8D88-CF40011221F8}" type="presOf" srcId="{1809B5D6-CCE8-4DB1-9F7B-E8FCB7675004}" destId="{8BF81198-81CF-498F-A541-BDA1C3142AD8}" srcOrd="0" destOrd="0" presId="urn:microsoft.com/office/officeart/2005/8/layout/vProcess5"/>
    <dgm:cxn modelId="{B92923FC-95A4-4F9E-8350-7D5560C6DFDA}" type="presOf" srcId="{05EE252A-B560-453F-9035-BB91379F412F}" destId="{4B70A7CE-ABDB-459C-A1E1-A0CB2BF19E4A}" srcOrd="0" destOrd="0" presId="urn:microsoft.com/office/officeart/2005/8/layout/vProcess5"/>
    <dgm:cxn modelId="{1F02E54F-65EB-4873-BDC6-C102C8FA4CF6}" type="presParOf" srcId="{F4D7F57A-73EE-4689-A254-132E1EBFE770}" destId="{94DA4632-5737-4D29-A65F-C75456AD3760}" srcOrd="0" destOrd="0" presId="urn:microsoft.com/office/officeart/2005/8/layout/vProcess5"/>
    <dgm:cxn modelId="{EE9A960D-54B6-4B74-A577-8A97D3BB6153}" type="presParOf" srcId="{F4D7F57A-73EE-4689-A254-132E1EBFE770}" destId="{CD666054-F414-4C06-800D-7E46D9D5D41E}" srcOrd="1" destOrd="0" presId="urn:microsoft.com/office/officeart/2005/8/layout/vProcess5"/>
    <dgm:cxn modelId="{9B4077ED-D2C7-4482-BF7C-8B21515234CB}" type="presParOf" srcId="{F4D7F57A-73EE-4689-A254-132E1EBFE770}" destId="{FD548466-866A-4252-838C-F0B3915429A9}" srcOrd="2" destOrd="0" presId="urn:microsoft.com/office/officeart/2005/8/layout/vProcess5"/>
    <dgm:cxn modelId="{469833CE-5B86-4D9E-B9BC-6BACD9479E32}" type="presParOf" srcId="{F4D7F57A-73EE-4689-A254-132E1EBFE770}" destId="{4B70A7CE-ABDB-459C-A1E1-A0CB2BF19E4A}" srcOrd="3" destOrd="0" presId="urn:microsoft.com/office/officeart/2005/8/layout/vProcess5"/>
    <dgm:cxn modelId="{AA3211C3-3B73-4E46-AFD5-E943ED617DC0}" type="presParOf" srcId="{F4D7F57A-73EE-4689-A254-132E1EBFE770}" destId="{087EDA0A-F0F3-43AE-BE75-50B54239379B}" srcOrd="4" destOrd="0" presId="urn:microsoft.com/office/officeart/2005/8/layout/vProcess5"/>
    <dgm:cxn modelId="{3A52A855-EAD1-43EA-90C0-240F16BCFF1F}" type="presParOf" srcId="{F4D7F57A-73EE-4689-A254-132E1EBFE770}" destId="{8BF81198-81CF-498F-A541-BDA1C3142AD8}" srcOrd="5" destOrd="0" presId="urn:microsoft.com/office/officeart/2005/8/layout/vProcess5"/>
    <dgm:cxn modelId="{71976620-84E5-4481-8B1E-B7D017D065DE}" type="presParOf" srcId="{F4D7F57A-73EE-4689-A254-132E1EBFE770}" destId="{31530DFF-1E99-4C6C-8B25-0A11E2AEF894}" srcOrd="6" destOrd="0" presId="urn:microsoft.com/office/officeart/2005/8/layout/vProcess5"/>
    <dgm:cxn modelId="{94403D2D-7DE8-4EFC-918A-2826F7C2D8C2}" type="presParOf" srcId="{F4D7F57A-73EE-4689-A254-132E1EBFE770}" destId="{2D7D4C75-C489-4DF9-95F9-3E324F7E91F6}" srcOrd="7" destOrd="0" presId="urn:microsoft.com/office/officeart/2005/8/layout/vProcess5"/>
    <dgm:cxn modelId="{27A1ECC2-B2A4-42E7-8DDD-6044DC7DF7FD}" type="presParOf" srcId="{F4D7F57A-73EE-4689-A254-132E1EBFE770}" destId="{3DB2E46F-56BF-4D40-A647-7736098A9745}" srcOrd="8" destOrd="0" presId="urn:microsoft.com/office/officeart/2005/8/layout/vProcess5"/>
    <dgm:cxn modelId="{6795D7F1-4D54-487A-B106-6E1408F0C2A6}" type="presParOf" srcId="{F4D7F57A-73EE-4689-A254-132E1EBFE770}" destId="{B8AA7372-9DAB-4EE0-B5C0-626B0DCBE7B2}" srcOrd="9" destOrd="0" presId="urn:microsoft.com/office/officeart/2005/8/layout/vProcess5"/>
    <dgm:cxn modelId="{264CC8DF-D006-47F5-859B-4643B300D405}" type="presParOf" srcId="{F4D7F57A-73EE-4689-A254-132E1EBFE770}" destId="{D92D9ADF-CF56-4E69-9684-BDBC4E26A335}" srcOrd="10" destOrd="0" presId="urn:microsoft.com/office/officeart/2005/8/layout/vProcess5"/>
    <dgm:cxn modelId="{8C43E20F-D5E8-4A95-91BA-8666C271F1F2}" type="presParOf" srcId="{F4D7F57A-73EE-4689-A254-132E1EBFE770}" destId="{014B8BFB-7161-49A4-B60D-669F8966CEDC}" srcOrd="11" destOrd="0" presId="urn:microsoft.com/office/officeart/2005/8/layout/vProcess5"/>
    <dgm:cxn modelId="{CA65A014-9959-4BA9-B55A-5DC7441191AE}" type="presParOf" srcId="{F4D7F57A-73EE-4689-A254-132E1EBFE770}" destId="{5B17B3D3-8F6A-4FE6-B34B-FEF1DDD08362}" srcOrd="12" destOrd="0" presId="urn:microsoft.com/office/officeart/2005/8/layout/vProcess5"/>
    <dgm:cxn modelId="{3C88B376-CC0C-4592-87CA-24DB6588EFBA}" type="presParOf" srcId="{F4D7F57A-73EE-4689-A254-132E1EBFE770}" destId="{D734478D-43D3-4911-BD5D-E3EDAFC484AB}" srcOrd="13" destOrd="0" presId="urn:microsoft.com/office/officeart/2005/8/layout/vProcess5"/>
    <dgm:cxn modelId="{E110AC14-808F-41C8-8C61-37B76D627BFB}" type="presParOf" srcId="{F4D7F57A-73EE-4689-A254-132E1EBFE770}" destId="{C2E8F315-8C50-43B6-B11B-9F2367EFEEC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055481-E11D-45E3-9780-226AE91E6A60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E442FF5-6E91-4B56-BD86-DD8EB6AF45C3}">
      <dgm:prSet phldr="0"/>
      <dgm:spPr/>
      <dgm:t>
        <a:bodyPr/>
        <a:lstStyle/>
        <a:p>
          <a:pPr rtl="0"/>
          <a:r>
            <a:rPr lang="en-US"/>
            <a:t>Something interesting about myself is that I am left-handed which makes me similar with only ten percent of the population! </a:t>
          </a:r>
        </a:p>
      </dgm:t>
    </dgm:pt>
    <dgm:pt modelId="{E117EF4A-E050-4CA7-B6FA-BB9F690A6BB9}" type="parTrans" cxnId="{2C3019C1-1F92-41C7-8290-AB6D17260DB4}">
      <dgm:prSet/>
      <dgm:spPr/>
    </dgm:pt>
    <dgm:pt modelId="{42F806BE-8BC0-4C7C-B794-6FBFC498546E}" type="sibTrans" cxnId="{2C3019C1-1F92-41C7-8290-AB6D17260DB4}">
      <dgm:prSet/>
      <dgm:spPr/>
      <dgm:t>
        <a:bodyPr/>
        <a:lstStyle/>
        <a:p>
          <a:endParaRPr lang="en-US"/>
        </a:p>
      </dgm:t>
    </dgm:pt>
    <dgm:pt modelId="{C5AC41B3-99DB-4967-89AE-BCA71F769ECE}">
      <dgm:prSet phldr="0"/>
      <dgm:spPr/>
      <dgm:t>
        <a:bodyPr/>
        <a:lstStyle/>
        <a:p>
          <a:r>
            <a:rPr lang="en-US"/>
            <a:t>Sometimes it can be very challenging when things like desks or scissors are built for right-handed people, or when my pen ink smudges across the page. </a:t>
          </a:r>
        </a:p>
      </dgm:t>
    </dgm:pt>
    <dgm:pt modelId="{47BD91D4-474B-49F6-8817-651E254807A2}" type="parTrans" cxnId="{AF5C618B-FE4D-43EA-B0EE-98B19A492864}">
      <dgm:prSet/>
      <dgm:spPr/>
    </dgm:pt>
    <dgm:pt modelId="{EE8F753D-F254-4A86-9AD5-56411E16DB12}" type="sibTrans" cxnId="{AF5C618B-FE4D-43EA-B0EE-98B19A492864}">
      <dgm:prSet/>
      <dgm:spPr/>
      <dgm:t>
        <a:bodyPr/>
        <a:lstStyle/>
        <a:p>
          <a:endParaRPr lang="en-US"/>
        </a:p>
      </dgm:t>
    </dgm:pt>
    <dgm:pt modelId="{8905A83F-517E-4884-878D-9579EDBA31D3}">
      <dgm:prSet phldr="0"/>
      <dgm:spPr/>
      <dgm:t>
        <a:bodyPr/>
        <a:lstStyle/>
        <a:p>
          <a:r>
            <a:rPr lang="en-US"/>
            <a:t>Despite these challenges, being left-handed also has its benefits. </a:t>
          </a:r>
        </a:p>
      </dgm:t>
    </dgm:pt>
    <dgm:pt modelId="{957552B1-F897-48E3-82D3-B0ECDCDA27BE}" type="parTrans" cxnId="{7A2D2C7F-19F4-4F8C-BE2F-41E2DD84422D}">
      <dgm:prSet/>
      <dgm:spPr/>
    </dgm:pt>
    <dgm:pt modelId="{670FD8D1-93F2-4407-B352-468531137692}" type="sibTrans" cxnId="{7A2D2C7F-19F4-4F8C-BE2F-41E2DD84422D}">
      <dgm:prSet/>
      <dgm:spPr/>
      <dgm:t>
        <a:bodyPr/>
        <a:lstStyle/>
        <a:p>
          <a:endParaRPr lang="en-US"/>
        </a:p>
      </dgm:t>
    </dgm:pt>
    <dgm:pt modelId="{187E2305-B1DD-489A-B7FD-BE28CFA0B919}">
      <dgm:prSet phldr="0"/>
      <dgm:spPr/>
      <dgm:t>
        <a:bodyPr/>
        <a:lstStyle/>
        <a:p>
          <a:r>
            <a:rPr lang="en-US"/>
            <a:t>Because so many things are built for right-handed people, I have learned to become quite ambidextrous. Ambidextrous means that I can do certain tasks with both of my hands. </a:t>
          </a:r>
        </a:p>
      </dgm:t>
    </dgm:pt>
    <dgm:pt modelId="{F012C391-5470-4B41-833B-10616671F2E0}" type="parTrans" cxnId="{54917198-8ACC-4EC3-99D0-79ED59CF7F6D}">
      <dgm:prSet/>
      <dgm:spPr/>
    </dgm:pt>
    <dgm:pt modelId="{270DCC0D-3832-474D-848D-C2BB87962BB9}" type="sibTrans" cxnId="{54917198-8ACC-4EC3-99D0-79ED59CF7F6D}">
      <dgm:prSet/>
      <dgm:spPr/>
      <dgm:t>
        <a:bodyPr/>
        <a:lstStyle/>
        <a:p>
          <a:endParaRPr lang="en-US"/>
        </a:p>
      </dgm:t>
    </dgm:pt>
    <dgm:pt modelId="{FB9943D7-ECBA-4734-AE9F-7215D512F7F7}">
      <dgm:prSet phldr="0"/>
      <dgm:spPr/>
      <dgm:t>
        <a:bodyPr/>
        <a:lstStyle/>
        <a:p>
          <a:r>
            <a:rPr lang="en-US"/>
            <a:t>For example, sometimes I will accidentally write on a chalkboard with my right hand instead of my left, I can use right-handed scissors, and I can switch a tennis racket between both hands and still hit the ball!</a:t>
          </a:r>
        </a:p>
      </dgm:t>
    </dgm:pt>
    <dgm:pt modelId="{1F12756E-72EB-40CB-ADAF-3F1CFBBADAFB}" type="parTrans" cxnId="{7CC82EC8-CEDD-4884-BA28-0798110BD046}">
      <dgm:prSet/>
      <dgm:spPr/>
    </dgm:pt>
    <dgm:pt modelId="{3BD449EF-B6E4-4CB0-9B6D-76889F53745F}" type="sibTrans" cxnId="{7CC82EC8-CEDD-4884-BA28-0798110BD046}">
      <dgm:prSet/>
      <dgm:spPr/>
      <dgm:t>
        <a:bodyPr/>
        <a:lstStyle/>
        <a:p>
          <a:endParaRPr lang="en-US"/>
        </a:p>
      </dgm:t>
    </dgm:pt>
    <dgm:pt modelId="{B35D2ED2-B7F2-4832-94FD-4BD2AE58F7B6}" type="pres">
      <dgm:prSet presAssocID="{EF055481-E11D-45E3-9780-226AE91E6A60}" presName="Name0" presStyleCnt="0">
        <dgm:presLayoutVars>
          <dgm:dir/>
          <dgm:resizeHandles val="exact"/>
        </dgm:presLayoutVars>
      </dgm:prSet>
      <dgm:spPr/>
    </dgm:pt>
    <dgm:pt modelId="{59D0DE9B-A7F2-4CC4-ABD1-06CF81FCEA80}" type="pres">
      <dgm:prSet presAssocID="{8E442FF5-6E91-4B56-BD86-DD8EB6AF45C3}" presName="node" presStyleLbl="node1" presStyleIdx="0" presStyleCnt="5">
        <dgm:presLayoutVars>
          <dgm:bulletEnabled val="1"/>
        </dgm:presLayoutVars>
      </dgm:prSet>
      <dgm:spPr/>
    </dgm:pt>
    <dgm:pt modelId="{E748A0B6-72F0-4D1F-9901-F7B4C459C060}" type="pres">
      <dgm:prSet presAssocID="{42F806BE-8BC0-4C7C-B794-6FBFC498546E}" presName="sibTrans" presStyleLbl="sibTrans1D1" presStyleIdx="0" presStyleCnt="4"/>
      <dgm:spPr/>
    </dgm:pt>
    <dgm:pt modelId="{8A2E558D-575A-4D72-A528-E6F3A4A2740D}" type="pres">
      <dgm:prSet presAssocID="{42F806BE-8BC0-4C7C-B794-6FBFC498546E}" presName="connectorText" presStyleLbl="sibTrans1D1" presStyleIdx="0" presStyleCnt="4"/>
      <dgm:spPr/>
    </dgm:pt>
    <dgm:pt modelId="{20AFB7B6-5669-4062-AF93-4BF59270155A}" type="pres">
      <dgm:prSet presAssocID="{C5AC41B3-99DB-4967-89AE-BCA71F769ECE}" presName="node" presStyleLbl="node1" presStyleIdx="1" presStyleCnt="5">
        <dgm:presLayoutVars>
          <dgm:bulletEnabled val="1"/>
        </dgm:presLayoutVars>
      </dgm:prSet>
      <dgm:spPr/>
    </dgm:pt>
    <dgm:pt modelId="{97650AEB-2908-4929-8B21-53C344D52725}" type="pres">
      <dgm:prSet presAssocID="{EE8F753D-F254-4A86-9AD5-56411E16DB12}" presName="sibTrans" presStyleLbl="sibTrans1D1" presStyleIdx="1" presStyleCnt="4"/>
      <dgm:spPr/>
    </dgm:pt>
    <dgm:pt modelId="{C0AC1F94-A3C9-4CA2-BA74-21FFC06CE5BC}" type="pres">
      <dgm:prSet presAssocID="{EE8F753D-F254-4A86-9AD5-56411E16DB12}" presName="connectorText" presStyleLbl="sibTrans1D1" presStyleIdx="1" presStyleCnt="4"/>
      <dgm:spPr/>
    </dgm:pt>
    <dgm:pt modelId="{09DB8326-6956-4F7A-8D22-D4F7F262C0C7}" type="pres">
      <dgm:prSet presAssocID="{8905A83F-517E-4884-878D-9579EDBA31D3}" presName="node" presStyleLbl="node1" presStyleIdx="2" presStyleCnt="5">
        <dgm:presLayoutVars>
          <dgm:bulletEnabled val="1"/>
        </dgm:presLayoutVars>
      </dgm:prSet>
      <dgm:spPr/>
    </dgm:pt>
    <dgm:pt modelId="{80C93524-C3BE-4C12-B67A-A8D583B574DC}" type="pres">
      <dgm:prSet presAssocID="{670FD8D1-93F2-4407-B352-468531137692}" presName="sibTrans" presStyleLbl="sibTrans1D1" presStyleIdx="2" presStyleCnt="4"/>
      <dgm:spPr/>
    </dgm:pt>
    <dgm:pt modelId="{FFC61042-D3BA-417C-9B66-511A217711F9}" type="pres">
      <dgm:prSet presAssocID="{670FD8D1-93F2-4407-B352-468531137692}" presName="connectorText" presStyleLbl="sibTrans1D1" presStyleIdx="2" presStyleCnt="4"/>
      <dgm:spPr/>
    </dgm:pt>
    <dgm:pt modelId="{BF56FCE5-AD88-4848-8B54-DB3DCD5777B9}" type="pres">
      <dgm:prSet presAssocID="{187E2305-B1DD-489A-B7FD-BE28CFA0B919}" presName="node" presStyleLbl="node1" presStyleIdx="3" presStyleCnt="5">
        <dgm:presLayoutVars>
          <dgm:bulletEnabled val="1"/>
        </dgm:presLayoutVars>
      </dgm:prSet>
      <dgm:spPr/>
    </dgm:pt>
    <dgm:pt modelId="{7856F2FA-72C0-4309-A221-A550494D7169}" type="pres">
      <dgm:prSet presAssocID="{270DCC0D-3832-474D-848D-C2BB87962BB9}" presName="sibTrans" presStyleLbl="sibTrans1D1" presStyleIdx="3" presStyleCnt="4"/>
      <dgm:spPr/>
    </dgm:pt>
    <dgm:pt modelId="{C103FA1B-FD8F-4CB0-A20A-6C3730DBBFD9}" type="pres">
      <dgm:prSet presAssocID="{270DCC0D-3832-474D-848D-C2BB87962BB9}" presName="connectorText" presStyleLbl="sibTrans1D1" presStyleIdx="3" presStyleCnt="4"/>
      <dgm:spPr/>
    </dgm:pt>
    <dgm:pt modelId="{A4D1B65E-0DF2-496D-93B6-723E0A3AA327}" type="pres">
      <dgm:prSet presAssocID="{FB9943D7-ECBA-4734-AE9F-7215D512F7F7}" presName="node" presStyleLbl="node1" presStyleIdx="4" presStyleCnt="5">
        <dgm:presLayoutVars>
          <dgm:bulletEnabled val="1"/>
        </dgm:presLayoutVars>
      </dgm:prSet>
      <dgm:spPr/>
    </dgm:pt>
  </dgm:ptLst>
  <dgm:cxnLst>
    <dgm:cxn modelId="{37C5A802-A296-472D-803E-2AB2E381C24B}" type="presOf" srcId="{8E442FF5-6E91-4B56-BD86-DD8EB6AF45C3}" destId="{59D0DE9B-A7F2-4CC4-ABD1-06CF81FCEA80}" srcOrd="0" destOrd="0" presId="urn:microsoft.com/office/officeart/2016/7/layout/RepeatingBendingProcessNew"/>
    <dgm:cxn modelId="{32CD4524-23A5-4995-A433-510361B81180}" type="presOf" srcId="{EE8F753D-F254-4A86-9AD5-56411E16DB12}" destId="{C0AC1F94-A3C9-4CA2-BA74-21FFC06CE5BC}" srcOrd="1" destOrd="0" presId="urn:microsoft.com/office/officeart/2016/7/layout/RepeatingBendingProcessNew"/>
    <dgm:cxn modelId="{84620872-7F95-4434-878A-1BA12ED6D96A}" type="presOf" srcId="{42F806BE-8BC0-4C7C-B794-6FBFC498546E}" destId="{8A2E558D-575A-4D72-A528-E6F3A4A2740D}" srcOrd="1" destOrd="0" presId="urn:microsoft.com/office/officeart/2016/7/layout/RepeatingBendingProcessNew"/>
    <dgm:cxn modelId="{05100D72-F3B7-4EC9-A82C-B1F46AFB683D}" type="presOf" srcId="{270DCC0D-3832-474D-848D-C2BB87962BB9}" destId="{C103FA1B-FD8F-4CB0-A20A-6C3730DBBFD9}" srcOrd="1" destOrd="0" presId="urn:microsoft.com/office/officeart/2016/7/layout/RepeatingBendingProcessNew"/>
    <dgm:cxn modelId="{AE28465A-AE55-4C21-B006-FDA12D9606C4}" type="presOf" srcId="{670FD8D1-93F2-4407-B352-468531137692}" destId="{FFC61042-D3BA-417C-9B66-511A217711F9}" srcOrd="1" destOrd="0" presId="urn:microsoft.com/office/officeart/2016/7/layout/RepeatingBendingProcessNew"/>
    <dgm:cxn modelId="{C4828E7E-617B-4792-BE51-73F461F46AD4}" type="presOf" srcId="{EE8F753D-F254-4A86-9AD5-56411E16DB12}" destId="{97650AEB-2908-4929-8B21-53C344D52725}" srcOrd="0" destOrd="0" presId="urn:microsoft.com/office/officeart/2016/7/layout/RepeatingBendingProcessNew"/>
    <dgm:cxn modelId="{7A2D2C7F-19F4-4F8C-BE2F-41E2DD84422D}" srcId="{EF055481-E11D-45E3-9780-226AE91E6A60}" destId="{8905A83F-517E-4884-878D-9579EDBA31D3}" srcOrd="2" destOrd="0" parTransId="{957552B1-F897-48E3-82D3-B0ECDCDA27BE}" sibTransId="{670FD8D1-93F2-4407-B352-468531137692}"/>
    <dgm:cxn modelId="{94FCC37F-4536-4CC6-B05C-4CEBBAA28099}" type="presOf" srcId="{8905A83F-517E-4884-878D-9579EDBA31D3}" destId="{09DB8326-6956-4F7A-8D22-D4F7F262C0C7}" srcOrd="0" destOrd="0" presId="urn:microsoft.com/office/officeart/2016/7/layout/RepeatingBendingProcessNew"/>
    <dgm:cxn modelId="{FE45E988-60D8-4A65-8EEA-199E0E6ED222}" type="presOf" srcId="{270DCC0D-3832-474D-848D-C2BB87962BB9}" destId="{7856F2FA-72C0-4309-A221-A550494D7169}" srcOrd="0" destOrd="0" presId="urn:microsoft.com/office/officeart/2016/7/layout/RepeatingBendingProcessNew"/>
    <dgm:cxn modelId="{3B311C8A-D3CA-4570-BF82-17C7C7920CC9}" type="presOf" srcId="{187E2305-B1DD-489A-B7FD-BE28CFA0B919}" destId="{BF56FCE5-AD88-4848-8B54-DB3DCD5777B9}" srcOrd="0" destOrd="0" presId="urn:microsoft.com/office/officeart/2016/7/layout/RepeatingBendingProcessNew"/>
    <dgm:cxn modelId="{AF5C618B-FE4D-43EA-B0EE-98B19A492864}" srcId="{EF055481-E11D-45E3-9780-226AE91E6A60}" destId="{C5AC41B3-99DB-4967-89AE-BCA71F769ECE}" srcOrd="1" destOrd="0" parTransId="{47BD91D4-474B-49F6-8817-651E254807A2}" sibTransId="{EE8F753D-F254-4A86-9AD5-56411E16DB12}"/>
    <dgm:cxn modelId="{54917198-8ACC-4EC3-99D0-79ED59CF7F6D}" srcId="{EF055481-E11D-45E3-9780-226AE91E6A60}" destId="{187E2305-B1DD-489A-B7FD-BE28CFA0B919}" srcOrd="3" destOrd="0" parTransId="{F012C391-5470-4B41-833B-10616671F2E0}" sibTransId="{270DCC0D-3832-474D-848D-C2BB87962BB9}"/>
    <dgm:cxn modelId="{7F42CAA0-6F8B-4A8A-9E32-B75CD688C4BA}" type="presOf" srcId="{EF055481-E11D-45E3-9780-226AE91E6A60}" destId="{B35D2ED2-B7F2-4832-94FD-4BD2AE58F7B6}" srcOrd="0" destOrd="0" presId="urn:microsoft.com/office/officeart/2016/7/layout/RepeatingBendingProcessNew"/>
    <dgm:cxn modelId="{7C2287B0-4A49-4CF1-965B-A40BCB5F081B}" type="presOf" srcId="{42F806BE-8BC0-4C7C-B794-6FBFC498546E}" destId="{E748A0B6-72F0-4D1F-9901-F7B4C459C060}" srcOrd="0" destOrd="0" presId="urn:microsoft.com/office/officeart/2016/7/layout/RepeatingBendingProcessNew"/>
    <dgm:cxn modelId="{2C3019C1-1F92-41C7-8290-AB6D17260DB4}" srcId="{EF055481-E11D-45E3-9780-226AE91E6A60}" destId="{8E442FF5-6E91-4B56-BD86-DD8EB6AF45C3}" srcOrd="0" destOrd="0" parTransId="{E117EF4A-E050-4CA7-B6FA-BB9F690A6BB9}" sibTransId="{42F806BE-8BC0-4C7C-B794-6FBFC498546E}"/>
    <dgm:cxn modelId="{7CC82EC8-CEDD-4884-BA28-0798110BD046}" srcId="{EF055481-E11D-45E3-9780-226AE91E6A60}" destId="{FB9943D7-ECBA-4734-AE9F-7215D512F7F7}" srcOrd="4" destOrd="0" parTransId="{1F12756E-72EB-40CB-ADAF-3F1CFBBADAFB}" sibTransId="{3BD449EF-B6E4-4CB0-9B6D-76889F53745F}"/>
    <dgm:cxn modelId="{BB58CAF2-45A9-4EC4-A920-7907FFD02C42}" type="presOf" srcId="{670FD8D1-93F2-4407-B352-468531137692}" destId="{80C93524-C3BE-4C12-B67A-A8D583B574DC}" srcOrd="0" destOrd="0" presId="urn:microsoft.com/office/officeart/2016/7/layout/RepeatingBendingProcessNew"/>
    <dgm:cxn modelId="{F0F7AEF4-4B2C-4B9B-B7CF-481386220EA9}" type="presOf" srcId="{FB9943D7-ECBA-4734-AE9F-7215D512F7F7}" destId="{A4D1B65E-0DF2-496D-93B6-723E0A3AA327}" srcOrd="0" destOrd="0" presId="urn:microsoft.com/office/officeart/2016/7/layout/RepeatingBendingProcessNew"/>
    <dgm:cxn modelId="{2F8A29F8-41BE-414F-9B04-306481B8EBE6}" type="presOf" srcId="{C5AC41B3-99DB-4967-89AE-BCA71F769ECE}" destId="{20AFB7B6-5669-4062-AF93-4BF59270155A}" srcOrd="0" destOrd="0" presId="urn:microsoft.com/office/officeart/2016/7/layout/RepeatingBendingProcessNew"/>
    <dgm:cxn modelId="{C4A60A02-8679-45F9-81D9-E39435F93EED}" type="presParOf" srcId="{B35D2ED2-B7F2-4832-94FD-4BD2AE58F7B6}" destId="{59D0DE9B-A7F2-4CC4-ABD1-06CF81FCEA80}" srcOrd="0" destOrd="0" presId="urn:microsoft.com/office/officeart/2016/7/layout/RepeatingBendingProcessNew"/>
    <dgm:cxn modelId="{8A045B83-89AA-4744-9267-D1CE57AF42CB}" type="presParOf" srcId="{B35D2ED2-B7F2-4832-94FD-4BD2AE58F7B6}" destId="{E748A0B6-72F0-4D1F-9901-F7B4C459C060}" srcOrd="1" destOrd="0" presId="urn:microsoft.com/office/officeart/2016/7/layout/RepeatingBendingProcessNew"/>
    <dgm:cxn modelId="{B1D5B670-BAA1-40CB-A9FF-744EE244C621}" type="presParOf" srcId="{E748A0B6-72F0-4D1F-9901-F7B4C459C060}" destId="{8A2E558D-575A-4D72-A528-E6F3A4A2740D}" srcOrd="0" destOrd="0" presId="urn:microsoft.com/office/officeart/2016/7/layout/RepeatingBendingProcessNew"/>
    <dgm:cxn modelId="{17D253B3-1C32-46A5-A8F4-A899169DA6E2}" type="presParOf" srcId="{B35D2ED2-B7F2-4832-94FD-4BD2AE58F7B6}" destId="{20AFB7B6-5669-4062-AF93-4BF59270155A}" srcOrd="2" destOrd="0" presId="urn:microsoft.com/office/officeart/2016/7/layout/RepeatingBendingProcessNew"/>
    <dgm:cxn modelId="{14863A26-540B-4D26-8F4D-2659F5CEF15D}" type="presParOf" srcId="{B35D2ED2-B7F2-4832-94FD-4BD2AE58F7B6}" destId="{97650AEB-2908-4929-8B21-53C344D52725}" srcOrd="3" destOrd="0" presId="urn:microsoft.com/office/officeart/2016/7/layout/RepeatingBendingProcessNew"/>
    <dgm:cxn modelId="{6CEC0E28-DF5A-4974-95C4-4E6C6308CC09}" type="presParOf" srcId="{97650AEB-2908-4929-8B21-53C344D52725}" destId="{C0AC1F94-A3C9-4CA2-BA74-21FFC06CE5BC}" srcOrd="0" destOrd="0" presId="urn:microsoft.com/office/officeart/2016/7/layout/RepeatingBendingProcessNew"/>
    <dgm:cxn modelId="{6B77073A-D278-4C8D-8ACF-8011C0F7CDD5}" type="presParOf" srcId="{B35D2ED2-B7F2-4832-94FD-4BD2AE58F7B6}" destId="{09DB8326-6956-4F7A-8D22-D4F7F262C0C7}" srcOrd="4" destOrd="0" presId="urn:microsoft.com/office/officeart/2016/7/layout/RepeatingBendingProcessNew"/>
    <dgm:cxn modelId="{7E7CD25E-988A-4BAE-B2B8-92691448ECB8}" type="presParOf" srcId="{B35D2ED2-B7F2-4832-94FD-4BD2AE58F7B6}" destId="{80C93524-C3BE-4C12-B67A-A8D583B574DC}" srcOrd="5" destOrd="0" presId="urn:microsoft.com/office/officeart/2016/7/layout/RepeatingBendingProcessNew"/>
    <dgm:cxn modelId="{FDE18D10-F077-43EE-845F-7BD8FF763A53}" type="presParOf" srcId="{80C93524-C3BE-4C12-B67A-A8D583B574DC}" destId="{FFC61042-D3BA-417C-9B66-511A217711F9}" srcOrd="0" destOrd="0" presId="urn:microsoft.com/office/officeart/2016/7/layout/RepeatingBendingProcessNew"/>
    <dgm:cxn modelId="{C66A9809-033B-4027-99E5-B15B83E395FE}" type="presParOf" srcId="{B35D2ED2-B7F2-4832-94FD-4BD2AE58F7B6}" destId="{BF56FCE5-AD88-4848-8B54-DB3DCD5777B9}" srcOrd="6" destOrd="0" presId="urn:microsoft.com/office/officeart/2016/7/layout/RepeatingBendingProcessNew"/>
    <dgm:cxn modelId="{342516AB-5984-470C-859A-4F1BC672966B}" type="presParOf" srcId="{B35D2ED2-B7F2-4832-94FD-4BD2AE58F7B6}" destId="{7856F2FA-72C0-4309-A221-A550494D7169}" srcOrd="7" destOrd="0" presId="urn:microsoft.com/office/officeart/2016/7/layout/RepeatingBendingProcessNew"/>
    <dgm:cxn modelId="{1D250136-EE89-4002-B5A9-D5CF81A9722B}" type="presParOf" srcId="{7856F2FA-72C0-4309-A221-A550494D7169}" destId="{C103FA1B-FD8F-4CB0-A20A-6C3730DBBFD9}" srcOrd="0" destOrd="0" presId="urn:microsoft.com/office/officeart/2016/7/layout/RepeatingBendingProcessNew"/>
    <dgm:cxn modelId="{0261AF87-4412-4B42-B741-79242E669568}" type="presParOf" srcId="{B35D2ED2-B7F2-4832-94FD-4BD2AE58F7B6}" destId="{A4D1B65E-0DF2-496D-93B6-723E0A3AA327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9B744-4A26-4C6F-A301-D63FC60C1C88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Hello, my name is Ms. Richardson and I would love to tell you a little bit about myself.  </a:t>
          </a:r>
        </a:p>
      </dsp:txBody>
      <dsp:txXfrm>
        <a:off x="22940" y="22940"/>
        <a:ext cx="7160195" cy="737360"/>
      </dsp:txXfrm>
    </dsp:sp>
    <dsp:sp modelId="{D1665BB2-20DF-448A-9D32-CFCCED418A85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-620693"/>
            <a:satOff val="-982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Something I am looking forward to this school year is getting to know all of you.</a:t>
          </a:r>
        </a:p>
      </dsp:txBody>
      <dsp:txXfrm>
        <a:off x="627587" y="914964"/>
        <a:ext cx="6937378" cy="737360"/>
      </dsp:txXfrm>
    </dsp:sp>
    <dsp:sp modelId="{2B7B557B-85FB-4C19-81EF-7158BAA24314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-1241385"/>
            <a:satOff val="-1965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This gets me excited because I am new to the Scio School district and do not have many friends here yet.  </a:t>
          </a:r>
        </a:p>
      </dsp:txBody>
      <dsp:txXfrm>
        <a:off x="1232233" y="1806988"/>
        <a:ext cx="6937378" cy="737360"/>
      </dsp:txXfrm>
    </dsp:sp>
    <dsp:sp modelId="{68570E6B-3454-4C32-A6BB-6F84A9512237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-1862078"/>
            <a:satOff val="-2947"/>
            <a:lumOff val="-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Sometimes I get nervous when I think about having to learn and remember so many different names, but I am going to  try my best! </a:t>
          </a:r>
        </a:p>
      </dsp:txBody>
      <dsp:txXfrm>
        <a:off x="1836880" y="2699012"/>
        <a:ext cx="6937378" cy="737360"/>
      </dsp:txXfrm>
    </dsp:sp>
    <dsp:sp modelId="{353AD9EC-DA6B-40AF-B717-7B176C4F752D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 look forward to meeting unique people who I can learn from. </a:t>
          </a:r>
        </a:p>
      </dsp:txBody>
      <dsp:txXfrm>
        <a:off x="2441527" y="3591037"/>
        <a:ext cx="6937378" cy="737360"/>
      </dsp:txXfrm>
    </dsp:sp>
    <dsp:sp modelId="{29AEFF91-D068-4AA7-9DE2-FA7587AA891F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702454" y="572200"/>
        <a:ext cx="280008" cy="383102"/>
      </dsp:txXfrm>
    </dsp:sp>
    <dsp:sp modelId="{A666FE1B-2687-43EA-BF19-370FE021B55E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74730"/>
            <a:satOff val="-3491"/>
            <a:lumOff val="-3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74730"/>
              <a:satOff val="-3491"/>
              <a:lumOff val="-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307101" y="1464225"/>
        <a:ext cx="280008" cy="383102"/>
      </dsp:txXfrm>
    </dsp:sp>
    <dsp:sp modelId="{7F6DF9F0-D7E8-4E66-9256-A3A3081E1648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349460"/>
            <a:satOff val="-6982"/>
            <a:lumOff val="-62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349460"/>
              <a:satOff val="-6982"/>
              <a:lumOff val="-6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911748" y="2343195"/>
        <a:ext cx="280008" cy="383102"/>
      </dsp:txXfrm>
    </dsp:sp>
    <dsp:sp modelId="{244F4E9D-C765-4DC7-AD55-5DD6AD1F48E5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524190"/>
            <a:satOff val="-10473"/>
            <a:lumOff val="-94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524190"/>
              <a:satOff val="-10473"/>
              <a:lumOff val="-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516395" y="3243922"/>
        <a:ext cx="280008" cy="38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2A3DB-5EF6-47DD-B094-6F76DC95C42F}">
      <dsp:nvSpPr>
        <dsp:cNvPr id="0" name=""/>
        <dsp:cNvSpPr/>
      </dsp:nvSpPr>
      <dsp:spPr>
        <a:xfrm>
          <a:off x="0" y="813"/>
          <a:ext cx="73737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E44867-4E11-4F56-86B6-2C6F7D514280}">
      <dsp:nvSpPr>
        <dsp:cNvPr id="0" name=""/>
        <dsp:cNvSpPr/>
      </dsp:nvSpPr>
      <dsp:spPr>
        <a:xfrm>
          <a:off x="0" y="813"/>
          <a:ext cx="7373775" cy="133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 am very grateful for all the time that I got to spend outdoors this summer!</a:t>
          </a:r>
        </a:p>
      </dsp:txBody>
      <dsp:txXfrm>
        <a:off x="0" y="813"/>
        <a:ext cx="7373775" cy="1332892"/>
      </dsp:txXfrm>
    </dsp:sp>
    <dsp:sp modelId="{FB740369-6CBD-4C35-8C73-5FA5EDD0F0C6}">
      <dsp:nvSpPr>
        <dsp:cNvPr id="0" name=""/>
        <dsp:cNvSpPr/>
      </dsp:nvSpPr>
      <dsp:spPr>
        <a:xfrm>
          <a:off x="0" y="1333706"/>
          <a:ext cx="7373775" cy="0"/>
        </a:xfrm>
        <a:prstGeom prst="line">
          <a:avLst/>
        </a:prstGeom>
        <a:gradFill rotWithShape="0">
          <a:gsLst>
            <a:gs pos="0">
              <a:schemeClr val="accent5">
                <a:hueOff val="-1731721"/>
                <a:satOff val="-3008"/>
                <a:lumOff val="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31721"/>
                <a:satOff val="-3008"/>
                <a:lumOff val="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31721"/>
                <a:satOff val="-3008"/>
                <a:lumOff val="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731721"/>
              <a:satOff val="-3008"/>
              <a:lumOff val="19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6D955A-B8AF-47AE-B3ED-BB4FC246D411}">
      <dsp:nvSpPr>
        <dsp:cNvPr id="0" name=""/>
        <dsp:cNvSpPr/>
      </dsp:nvSpPr>
      <dsp:spPr>
        <a:xfrm>
          <a:off x="0" y="1333706"/>
          <a:ext cx="7373775" cy="133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Usually I work multiple summer jobs and am stuck inside a lot, but this summer was different because of the pandemic.</a:t>
          </a:r>
        </a:p>
      </dsp:txBody>
      <dsp:txXfrm>
        <a:off x="0" y="1333706"/>
        <a:ext cx="7373775" cy="1332892"/>
      </dsp:txXfrm>
    </dsp:sp>
    <dsp:sp modelId="{18C2E3C3-C4F4-4C44-AD12-FBD4E28B4C9D}">
      <dsp:nvSpPr>
        <dsp:cNvPr id="0" name=""/>
        <dsp:cNvSpPr/>
      </dsp:nvSpPr>
      <dsp:spPr>
        <a:xfrm>
          <a:off x="0" y="2666599"/>
          <a:ext cx="7373775" cy="0"/>
        </a:xfrm>
        <a:prstGeom prst="line">
          <a:avLst/>
        </a:prstGeom>
        <a:gradFill rotWithShape="0">
          <a:gsLst>
            <a:gs pos="0">
              <a:schemeClr val="accent5">
                <a:hueOff val="-3463443"/>
                <a:satOff val="-6016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63443"/>
                <a:satOff val="-6016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63443"/>
                <a:satOff val="-6016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463443"/>
              <a:satOff val="-6016"/>
              <a:lumOff val="39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2D4BC0-1E48-4D0A-AA4D-CB457604B940}">
      <dsp:nvSpPr>
        <dsp:cNvPr id="0" name=""/>
        <dsp:cNvSpPr/>
      </dsp:nvSpPr>
      <dsp:spPr>
        <a:xfrm>
          <a:off x="0" y="2666599"/>
          <a:ext cx="7373775" cy="133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Instead of working so much, I  got to make awesome memories with my family doing activities like hiking, camping, and swimming in the lake near my house. </a:t>
          </a:r>
        </a:p>
      </dsp:txBody>
      <dsp:txXfrm>
        <a:off x="0" y="2666599"/>
        <a:ext cx="7373775" cy="1332892"/>
      </dsp:txXfrm>
    </dsp:sp>
    <dsp:sp modelId="{1883B155-4360-450E-BF44-E58430D410A8}">
      <dsp:nvSpPr>
        <dsp:cNvPr id="0" name=""/>
        <dsp:cNvSpPr/>
      </dsp:nvSpPr>
      <dsp:spPr>
        <a:xfrm>
          <a:off x="0" y="3999492"/>
          <a:ext cx="7373775" cy="0"/>
        </a:xfrm>
        <a:prstGeom prst="line">
          <a:avLst/>
        </a:prstGeom>
        <a:gradFill rotWithShape="0">
          <a:gsLst>
            <a:gs pos="0">
              <a:schemeClr val="accent5">
                <a:hueOff val="-5195164"/>
                <a:satOff val="-9024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195164"/>
                <a:satOff val="-9024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195164"/>
                <a:satOff val="-9024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195164"/>
              <a:satOff val="-9024"/>
              <a:lumOff val="58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C692ED-9DA3-44B7-B279-203D10820DF1}">
      <dsp:nvSpPr>
        <dsp:cNvPr id="0" name=""/>
        <dsp:cNvSpPr/>
      </dsp:nvSpPr>
      <dsp:spPr>
        <a:xfrm>
          <a:off x="0" y="3999492"/>
          <a:ext cx="7373775" cy="133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If you can't tell, I really love to be in the great outdoors where every experience is an opportunity for adventure!</a:t>
          </a:r>
        </a:p>
      </dsp:txBody>
      <dsp:txXfrm>
        <a:off x="0" y="3999492"/>
        <a:ext cx="7373775" cy="1332892"/>
      </dsp:txXfrm>
    </dsp:sp>
    <dsp:sp modelId="{8A7061DB-481C-40D2-9C7B-5964002C06D6}">
      <dsp:nvSpPr>
        <dsp:cNvPr id="0" name=""/>
        <dsp:cNvSpPr/>
      </dsp:nvSpPr>
      <dsp:spPr>
        <a:xfrm>
          <a:off x="0" y="5332385"/>
          <a:ext cx="7373775" cy="0"/>
        </a:xfrm>
        <a:prstGeom prst="line">
          <a:avLst/>
        </a:prstGeom>
        <a:gradFill rotWithShape="0">
          <a:gsLst>
            <a:gs pos="0">
              <a:schemeClr val="accent5">
                <a:hueOff val="-6926885"/>
                <a:satOff val="-12032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26885"/>
                <a:satOff val="-12032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26885"/>
                <a:satOff val="-12032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926885"/>
              <a:satOff val="-12032"/>
              <a:lumOff val="78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D744C4-CB2C-4763-A86F-1C9F3BCE7D15}">
      <dsp:nvSpPr>
        <dsp:cNvPr id="0" name=""/>
        <dsp:cNvSpPr/>
      </dsp:nvSpPr>
      <dsp:spPr>
        <a:xfrm>
          <a:off x="0" y="5332385"/>
          <a:ext cx="7373775" cy="1332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 am so grateful for the beautiful weather we had this summer and for the time to enjoy it. </a:t>
          </a:r>
        </a:p>
      </dsp:txBody>
      <dsp:txXfrm>
        <a:off x="0" y="5332385"/>
        <a:ext cx="7373775" cy="1332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F6AA2-B44A-4F21-B212-B4E5B9C6DAEC}">
      <dsp:nvSpPr>
        <dsp:cNvPr id="0" name=""/>
        <dsp:cNvSpPr/>
      </dsp:nvSpPr>
      <dsp:spPr>
        <a:xfrm>
          <a:off x="3810553" y="812626"/>
          <a:ext cx="6270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01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7618" y="855058"/>
        <a:ext cx="32880" cy="6576"/>
      </dsp:txXfrm>
    </dsp:sp>
    <dsp:sp modelId="{58DA26F1-055D-406D-9721-7015DE44829D}">
      <dsp:nvSpPr>
        <dsp:cNvPr id="0" name=""/>
        <dsp:cNvSpPr/>
      </dsp:nvSpPr>
      <dsp:spPr>
        <a:xfrm>
          <a:off x="953174" y="592"/>
          <a:ext cx="2859179" cy="17155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02" tIns="147062" rIns="140102" bIns="1470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Something that I like about my family is the fact that I get to be a middle child.</a:t>
          </a:r>
        </a:p>
      </dsp:txBody>
      <dsp:txXfrm>
        <a:off x="953174" y="592"/>
        <a:ext cx="2859179" cy="1715507"/>
      </dsp:txXfrm>
    </dsp:sp>
    <dsp:sp modelId="{CC23E4F9-AA99-450C-A3C1-E6541C92323D}">
      <dsp:nvSpPr>
        <dsp:cNvPr id="0" name=""/>
        <dsp:cNvSpPr/>
      </dsp:nvSpPr>
      <dsp:spPr>
        <a:xfrm>
          <a:off x="2382763" y="1714300"/>
          <a:ext cx="3516790" cy="627011"/>
        </a:xfrm>
        <a:custGeom>
          <a:avLst/>
          <a:gdLst/>
          <a:ahLst/>
          <a:cxnLst/>
          <a:rect l="0" t="0" r="0" b="0"/>
          <a:pathLst>
            <a:path>
              <a:moveTo>
                <a:pt x="3516790" y="0"/>
              </a:moveTo>
              <a:lnTo>
                <a:pt x="3516790" y="330605"/>
              </a:lnTo>
              <a:lnTo>
                <a:pt x="0" y="330605"/>
              </a:lnTo>
              <a:lnTo>
                <a:pt x="0" y="627011"/>
              </a:lnTo>
            </a:path>
          </a:pathLst>
        </a:custGeom>
        <a:noFill/>
        <a:ln w="6350" cap="flat" cmpd="sng" algn="ctr">
          <a:solidFill>
            <a:schemeClr val="accent5">
              <a:hueOff val="-2308962"/>
              <a:satOff val="-4011"/>
              <a:lumOff val="2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51715" y="2024517"/>
        <a:ext cx="178887" cy="6576"/>
      </dsp:txXfrm>
    </dsp:sp>
    <dsp:sp modelId="{9D0CD677-18FF-408D-B557-312AF78D7BBD}">
      <dsp:nvSpPr>
        <dsp:cNvPr id="0" name=""/>
        <dsp:cNvSpPr/>
      </dsp:nvSpPr>
      <dsp:spPr>
        <a:xfrm>
          <a:off x="4469964" y="592"/>
          <a:ext cx="2859179" cy="1715507"/>
        </a:xfrm>
        <a:prstGeom prst="rect">
          <a:avLst/>
        </a:prstGeom>
        <a:solidFill>
          <a:schemeClr val="accent5">
            <a:hueOff val="-1731721"/>
            <a:satOff val="-300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02" tIns="147062" rIns="140102" bIns="1470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 have an older sister named Olivia and a younger brother named Logan.</a:t>
          </a:r>
        </a:p>
      </dsp:txBody>
      <dsp:txXfrm>
        <a:off x="4469964" y="592"/>
        <a:ext cx="2859179" cy="1715507"/>
      </dsp:txXfrm>
    </dsp:sp>
    <dsp:sp modelId="{5D971EAF-7004-43CD-8D6B-A3871602586D}">
      <dsp:nvSpPr>
        <dsp:cNvPr id="0" name=""/>
        <dsp:cNvSpPr/>
      </dsp:nvSpPr>
      <dsp:spPr>
        <a:xfrm>
          <a:off x="3810553" y="3185745"/>
          <a:ext cx="6270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011" y="45720"/>
              </a:lnTo>
            </a:path>
          </a:pathLst>
        </a:custGeom>
        <a:noFill/>
        <a:ln w="6350" cap="flat" cmpd="sng" algn="ctr">
          <a:solidFill>
            <a:schemeClr val="accent5">
              <a:hueOff val="-4617924"/>
              <a:satOff val="-8021"/>
              <a:lumOff val="5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7618" y="3228176"/>
        <a:ext cx="32880" cy="6576"/>
      </dsp:txXfrm>
    </dsp:sp>
    <dsp:sp modelId="{F6488DE0-9CA6-4827-B50B-4F2C6C948C98}">
      <dsp:nvSpPr>
        <dsp:cNvPr id="0" name=""/>
        <dsp:cNvSpPr/>
      </dsp:nvSpPr>
      <dsp:spPr>
        <a:xfrm>
          <a:off x="953174" y="2373711"/>
          <a:ext cx="2859179" cy="1715507"/>
        </a:xfrm>
        <a:prstGeom prst="rect">
          <a:avLst/>
        </a:prstGeom>
        <a:solidFill>
          <a:schemeClr val="accent5">
            <a:hueOff val="-3463443"/>
            <a:satOff val="-6016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02" tIns="147062" rIns="140102" bIns="1470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 am actually very thankful that I am a middle child because I have always had my big sister look up to while also having  a younger brother to take care of and look out for. </a:t>
          </a:r>
        </a:p>
      </dsp:txBody>
      <dsp:txXfrm>
        <a:off x="953174" y="2373711"/>
        <a:ext cx="2859179" cy="1715507"/>
      </dsp:txXfrm>
    </dsp:sp>
    <dsp:sp modelId="{91444A21-5AE2-4539-B93B-68989A9D0718}">
      <dsp:nvSpPr>
        <dsp:cNvPr id="0" name=""/>
        <dsp:cNvSpPr/>
      </dsp:nvSpPr>
      <dsp:spPr>
        <a:xfrm>
          <a:off x="2382763" y="4087418"/>
          <a:ext cx="3516790" cy="627011"/>
        </a:xfrm>
        <a:custGeom>
          <a:avLst/>
          <a:gdLst/>
          <a:ahLst/>
          <a:cxnLst/>
          <a:rect l="0" t="0" r="0" b="0"/>
          <a:pathLst>
            <a:path>
              <a:moveTo>
                <a:pt x="3516790" y="0"/>
              </a:moveTo>
              <a:lnTo>
                <a:pt x="3516790" y="330605"/>
              </a:lnTo>
              <a:lnTo>
                <a:pt x="0" y="330605"/>
              </a:lnTo>
              <a:lnTo>
                <a:pt x="0" y="627011"/>
              </a:lnTo>
            </a:path>
          </a:pathLst>
        </a:custGeom>
        <a:noFill/>
        <a:ln w="6350" cap="flat" cmpd="sng" algn="ctr">
          <a:solidFill>
            <a:schemeClr val="accent5">
              <a:hueOff val="-6926885"/>
              <a:satOff val="-12032"/>
              <a:lumOff val="78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51715" y="4397636"/>
        <a:ext cx="178887" cy="6576"/>
      </dsp:txXfrm>
    </dsp:sp>
    <dsp:sp modelId="{8CD6A40B-928D-41A6-97FF-8309F469C68F}">
      <dsp:nvSpPr>
        <dsp:cNvPr id="0" name=""/>
        <dsp:cNvSpPr/>
      </dsp:nvSpPr>
      <dsp:spPr>
        <a:xfrm>
          <a:off x="4469964" y="2373711"/>
          <a:ext cx="2859179" cy="1715507"/>
        </a:xfrm>
        <a:prstGeom prst="rect">
          <a:avLst/>
        </a:prstGeom>
        <a:solidFill>
          <a:schemeClr val="accent5">
            <a:hueOff val="-5195164"/>
            <a:satOff val="-9024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02" tIns="147062" rIns="140102" bIns="1470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 think this is the best of both worlds!</a:t>
          </a:r>
        </a:p>
      </dsp:txBody>
      <dsp:txXfrm>
        <a:off x="4469964" y="2373711"/>
        <a:ext cx="2859179" cy="1715507"/>
      </dsp:txXfrm>
    </dsp:sp>
    <dsp:sp modelId="{20DF2482-DAB9-47C8-ADA3-9ED9296E0E1C}">
      <dsp:nvSpPr>
        <dsp:cNvPr id="0" name=""/>
        <dsp:cNvSpPr/>
      </dsp:nvSpPr>
      <dsp:spPr>
        <a:xfrm>
          <a:off x="953174" y="4746829"/>
          <a:ext cx="2859179" cy="1715507"/>
        </a:xfrm>
        <a:prstGeom prst="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02" tIns="147062" rIns="140102" bIns="14706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 love that my family members are some of my best friends and favorite people to be around. </a:t>
          </a:r>
        </a:p>
      </dsp:txBody>
      <dsp:txXfrm>
        <a:off x="953174" y="4746829"/>
        <a:ext cx="2859179" cy="17155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66054-F414-4C06-800D-7E46D9D5D41E}">
      <dsp:nvSpPr>
        <dsp:cNvPr id="0" name=""/>
        <dsp:cNvSpPr/>
      </dsp:nvSpPr>
      <dsp:spPr>
        <a:xfrm>
          <a:off x="0" y="0"/>
          <a:ext cx="8772315" cy="95921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If someone asked me to describe myself I would say that I am an introvert who likes people. </a:t>
          </a:r>
        </a:p>
      </dsp:txBody>
      <dsp:txXfrm>
        <a:off x="28095" y="28095"/>
        <a:ext cx="7625013" cy="903029"/>
      </dsp:txXfrm>
    </dsp:sp>
    <dsp:sp modelId="{FD548466-866A-4252-838C-F0B3915429A9}">
      <dsp:nvSpPr>
        <dsp:cNvPr id="0" name=""/>
        <dsp:cNvSpPr/>
      </dsp:nvSpPr>
      <dsp:spPr>
        <a:xfrm>
          <a:off x="655075" y="1092444"/>
          <a:ext cx="8772315" cy="95921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173641"/>
            <a:satOff val="-5990"/>
            <a:lumOff val="8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This means that I enjoy my quiet time, but I also value meaningful relationships.  </a:t>
          </a:r>
        </a:p>
      </dsp:txBody>
      <dsp:txXfrm>
        <a:off x="683170" y="1120539"/>
        <a:ext cx="7437557" cy="903029"/>
      </dsp:txXfrm>
    </dsp:sp>
    <dsp:sp modelId="{4B70A7CE-ABDB-459C-A1E1-A0CB2BF19E4A}">
      <dsp:nvSpPr>
        <dsp:cNvPr id="0" name=""/>
        <dsp:cNvSpPr/>
      </dsp:nvSpPr>
      <dsp:spPr>
        <a:xfrm>
          <a:off x="1310151" y="2184889"/>
          <a:ext cx="8772315" cy="95921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347282"/>
            <a:satOff val="-11980"/>
            <a:lumOff val="173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 am also creative and enjoy hobbies where I can reflect beauty in my work through painting, drawing, or ceramics. </a:t>
          </a:r>
        </a:p>
      </dsp:txBody>
      <dsp:txXfrm>
        <a:off x="1338246" y="2212984"/>
        <a:ext cx="7437557" cy="903029"/>
      </dsp:txXfrm>
    </dsp:sp>
    <dsp:sp modelId="{087EDA0A-F0F3-43AE-BE75-50B54239379B}">
      <dsp:nvSpPr>
        <dsp:cNvPr id="0" name=""/>
        <dsp:cNvSpPr/>
      </dsp:nvSpPr>
      <dsp:spPr>
        <a:xfrm>
          <a:off x="1965226" y="3277333"/>
          <a:ext cx="8772315" cy="95921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520924"/>
            <a:satOff val="-17970"/>
            <a:lumOff val="260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 also love to make music by singing, playing piano or guitar. </a:t>
          </a:r>
        </a:p>
      </dsp:txBody>
      <dsp:txXfrm>
        <a:off x="1993321" y="3305428"/>
        <a:ext cx="7437557" cy="903029"/>
      </dsp:txXfrm>
    </dsp:sp>
    <dsp:sp modelId="{8BF81198-81CF-498F-A541-BDA1C3142AD8}">
      <dsp:nvSpPr>
        <dsp:cNvPr id="0" name=""/>
        <dsp:cNvSpPr/>
      </dsp:nvSpPr>
      <dsp:spPr>
        <a:xfrm>
          <a:off x="2620302" y="4369778"/>
          <a:ext cx="8772315" cy="95921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-694565"/>
            <a:satOff val="-23960"/>
            <a:lumOff val="347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 am also fairly athletic and love to play soccer, spike ball, pickle ball, and tennis. I even like to run.</a:t>
          </a:r>
        </a:p>
      </dsp:txBody>
      <dsp:txXfrm>
        <a:off x="2648397" y="4397873"/>
        <a:ext cx="7437557" cy="903029"/>
      </dsp:txXfrm>
    </dsp:sp>
    <dsp:sp modelId="{31530DFF-1E99-4C6C-8B25-0A11E2AEF894}">
      <dsp:nvSpPr>
        <dsp:cNvPr id="0" name=""/>
        <dsp:cNvSpPr/>
      </dsp:nvSpPr>
      <dsp:spPr>
        <a:xfrm>
          <a:off x="8148823" y="700763"/>
          <a:ext cx="623492" cy="62349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289109" y="700763"/>
        <a:ext cx="342920" cy="469178"/>
      </dsp:txXfrm>
    </dsp:sp>
    <dsp:sp modelId="{2D7D4C75-C489-4DF9-95F9-3E324F7E91F6}">
      <dsp:nvSpPr>
        <dsp:cNvPr id="0" name=""/>
        <dsp:cNvSpPr/>
      </dsp:nvSpPr>
      <dsp:spPr>
        <a:xfrm>
          <a:off x="8803898" y="1793207"/>
          <a:ext cx="623492" cy="62349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944184" y="1793207"/>
        <a:ext cx="342920" cy="469178"/>
      </dsp:txXfrm>
    </dsp:sp>
    <dsp:sp modelId="{3DB2E46F-56BF-4D40-A647-7736098A9745}">
      <dsp:nvSpPr>
        <dsp:cNvPr id="0" name=""/>
        <dsp:cNvSpPr/>
      </dsp:nvSpPr>
      <dsp:spPr>
        <a:xfrm>
          <a:off x="9458974" y="2869665"/>
          <a:ext cx="623492" cy="62349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599260" y="2869665"/>
        <a:ext cx="342920" cy="469178"/>
      </dsp:txXfrm>
    </dsp:sp>
    <dsp:sp modelId="{B8AA7372-9DAB-4EE0-B5C0-626B0DCBE7B2}">
      <dsp:nvSpPr>
        <dsp:cNvPr id="0" name=""/>
        <dsp:cNvSpPr/>
      </dsp:nvSpPr>
      <dsp:spPr>
        <a:xfrm>
          <a:off x="10114049" y="3972768"/>
          <a:ext cx="623492" cy="62349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0254335" y="3972768"/>
        <a:ext cx="342920" cy="4691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8A0B6-72F0-4D1F-9901-F7B4C459C060}">
      <dsp:nvSpPr>
        <dsp:cNvPr id="0" name=""/>
        <dsp:cNvSpPr/>
      </dsp:nvSpPr>
      <dsp:spPr>
        <a:xfrm>
          <a:off x="2841664" y="981326"/>
          <a:ext cx="623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3090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36867" y="1023777"/>
        <a:ext cx="32684" cy="6536"/>
      </dsp:txXfrm>
    </dsp:sp>
    <dsp:sp modelId="{59D0DE9B-A7F2-4CC4-ABD1-06CF81FCEA80}">
      <dsp:nvSpPr>
        <dsp:cNvPr id="0" name=""/>
        <dsp:cNvSpPr/>
      </dsp:nvSpPr>
      <dsp:spPr>
        <a:xfrm>
          <a:off x="1331" y="174406"/>
          <a:ext cx="2842133" cy="17052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267" tIns="146185" rIns="139267" bIns="14618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Something interesting about myself is that I am left-handed which makes me similar with only ten percent of the population! </a:t>
          </a:r>
        </a:p>
      </dsp:txBody>
      <dsp:txXfrm>
        <a:off x="1331" y="174406"/>
        <a:ext cx="2842133" cy="1705280"/>
      </dsp:txXfrm>
    </dsp:sp>
    <dsp:sp modelId="{97650AEB-2908-4929-8B21-53C344D52725}">
      <dsp:nvSpPr>
        <dsp:cNvPr id="0" name=""/>
        <dsp:cNvSpPr/>
      </dsp:nvSpPr>
      <dsp:spPr>
        <a:xfrm>
          <a:off x="1422397" y="1877886"/>
          <a:ext cx="3495824" cy="623090"/>
        </a:xfrm>
        <a:custGeom>
          <a:avLst/>
          <a:gdLst/>
          <a:ahLst/>
          <a:cxnLst/>
          <a:rect l="0" t="0" r="0" b="0"/>
          <a:pathLst>
            <a:path>
              <a:moveTo>
                <a:pt x="3495824" y="0"/>
              </a:moveTo>
              <a:lnTo>
                <a:pt x="3495824" y="328645"/>
              </a:lnTo>
              <a:lnTo>
                <a:pt x="0" y="328645"/>
              </a:lnTo>
              <a:lnTo>
                <a:pt x="0" y="623090"/>
              </a:lnTo>
            </a:path>
          </a:pathLst>
        </a:custGeom>
        <a:noFill/>
        <a:ln w="6350" cap="flat" cmpd="sng" algn="ctr">
          <a:solidFill>
            <a:schemeClr val="accent4">
              <a:hueOff val="6255649"/>
              <a:satOff val="-3543"/>
              <a:lumOff val="451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1399" y="2186163"/>
        <a:ext cx="177820" cy="6536"/>
      </dsp:txXfrm>
    </dsp:sp>
    <dsp:sp modelId="{20AFB7B6-5669-4062-AF93-4BF59270155A}">
      <dsp:nvSpPr>
        <dsp:cNvPr id="0" name=""/>
        <dsp:cNvSpPr/>
      </dsp:nvSpPr>
      <dsp:spPr>
        <a:xfrm>
          <a:off x="3497155" y="174406"/>
          <a:ext cx="2842133" cy="1705280"/>
        </a:xfrm>
        <a:prstGeom prst="rect">
          <a:avLst/>
        </a:prstGeom>
        <a:gradFill rotWithShape="0">
          <a:gsLst>
            <a:gs pos="0">
              <a:schemeClr val="accent4">
                <a:hueOff val="4691737"/>
                <a:satOff val="-2657"/>
                <a:lumOff val="33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691737"/>
                <a:satOff val="-2657"/>
                <a:lumOff val="33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691737"/>
                <a:satOff val="-2657"/>
                <a:lumOff val="33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267" tIns="146185" rIns="139267" bIns="14618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Sometimes it can be very challenging when things like desks or scissors are built for right-handed people, or when my pen ink smudges across the page. </a:t>
          </a:r>
        </a:p>
      </dsp:txBody>
      <dsp:txXfrm>
        <a:off x="3497155" y="174406"/>
        <a:ext cx="2842133" cy="1705280"/>
      </dsp:txXfrm>
    </dsp:sp>
    <dsp:sp modelId="{80C93524-C3BE-4C12-B67A-A8D583B574DC}">
      <dsp:nvSpPr>
        <dsp:cNvPr id="0" name=""/>
        <dsp:cNvSpPr/>
      </dsp:nvSpPr>
      <dsp:spPr>
        <a:xfrm>
          <a:off x="2841664" y="3340297"/>
          <a:ext cx="623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3090" y="45720"/>
              </a:lnTo>
            </a:path>
          </a:pathLst>
        </a:custGeom>
        <a:noFill/>
        <a:ln w="6350" cap="flat" cmpd="sng" algn="ctr">
          <a:solidFill>
            <a:schemeClr val="accent4">
              <a:hueOff val="12511298"/>
              <a:satOff val="-7085"/>
              <a:lumOff val="902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36867" y="3382748"/>
        <a:ext cx="32684" cy="6536"/>
      </dsp:txXfrm>
    </dsp:sp>
    <dsp:sp modelId="{09DB8326-6956-4F7A-8D22-D4F7F262C0C7}">
      <dsp:nvSpPr>
        <dsp:cNvPr id="0" name=""/>
        <dsp:cNvSpPr/>
      </dsp:nvSpPr>
      <dsp:spPr>
        <a:xfrm>
          <a:off x="1331" y="2533376"/>
          <a:ext cx="2842133" cy="1705280"/>
        </a:xfrm>
        <a:prstGeom prst="rect">
          <a:avLst/>
        </a:prstGeom>
        <a:gradFill rotWithShape="0">
          <a:gsLst>
            <a:gs pos="0">
              <a:schemeClr val="accent4">
                <a:hueOff val="9383473"/>
                <a:satOff val="-5314"/>
                <a:lumOff val="6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383473"/>
                <a:satOff val="-5314"/>
                <a:lumOff val="6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383473"/>
                <a:satOff val="-5314"/>
                <a:lumOff val="6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267" tIns="146185" rIns="139267" bIns="14618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Despite these challenges, being left-handed also has its benefits. </a:t>
          </a:r>
        </a:p>
      </dsp:txBody>
      <dsp:txXfrm>
        <a:off x="1331" y="2533376"/>
        <a:ext cx="2842133" cy="1705280"/>
      </dsp:txXfrm>
    </dsp:sp>
    <dsp:sp modelId="{7856F2FA-72C0-4309-A221-A550494D7169}">
      <dsp:nvSpPr>
        <dsp:cNvPr id="0" name=""/>
        <dsp:cNvSpPr/>
      </dsp:nvSpPr>
      <dsp:spPr>
        <a:xfrm>
          <a:off x="1422397" y="4236857"/>
          <a:ext cx="3495824" cy="623090"/>
        </a:xfrm>
        <a:custGeom>
          <a:avLst/>
          <a:gdLst/>
          <a:ahLst/>
          <a:cxnLst/>
          <a:rect l="0" t="0" r="0" b="0"/>
          <a:pathLst>
            <a:path>
              <a:moveTo>
                <a:pt x="3495824" y="0"/>
              </a:moveTo>
              <a:lnTo>
                <a:pt x="3495824" y="328645"/>
              </a:lnTo>
              <a:lnTo>
                <a:pt x="0" y="328645"/>
              </a:lnTo>
              <a:lnTo>
                <a:pt x="0" y="623090"/>
              </a:lnTo>
            </a:path>
          </a:pathLst>
        </a:custGeom>
        <a:noFill/>
        <a:ln w="6350" cap="flat" cmpd="sng" algn="ctr">
          <a:solidFill>
            <a:schemeClr val="accent4">
              <a:hueOff val="18766946"/>
              <a:satOff val="-10628"/>
              <a:lumOff val="1353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1399" y="4545133"/>
        <a:ext cx="177820" cy="6536"/>
      </dsp:txXfrm>
    </dsp:sp>
    <dsp:sp modelId="{BF56FCE5-AD88-4848-8B54-DB3DCD5777B9}">
      <dsp:nvSpPr>
        <dsp:cNvPr id="0" name=""/>
        <dsp:cNvSpPr/>
      </dsp:nvSpPr>
      <dsp:spPr>
        <a:xfrm>
          <a:off x="3497155" y="2533376"/>
          <a:ext cx="2842133" cy="1705280"/>
        </a:xfrm>
        <a:prstGeom prst="rect">
          <a:avLst/>
        </a:prstGeom>
        <a:gradFill rotWithShape="0">
          <a:gsLst>
            <a:gs pos="0">
              <a:schemeClr val="accent4">
                <a:hueOff val="14075209"/>
                <a:satOff val="-7971"/>
                <a:lumOff val="101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075209"/>
                <a:satOff val="-7971"/>
                <a:lumOff val="101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075209"/>
                <a:satOff val="-7971"/>
                <a:lumOff val="101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267" tIns="146185" rIns="139267" bIns="14618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Because so many things are built for right-handed people, I have learned to become quite ambidextrous. Ambidextrous means that I can do certain tasks with both of my hands. </a:t>
          </a:r>
        </a:p>
      </dsp:txBody>
      <dsp:txXfrm>
        <a:off x="3497155" y="2533376"/>
        <a:ext cx="2842133" cy="1705280"/>
      </dsp:txXfrm>
    </dsp:sp>
    <dsp:sp modelId="{A4D1B65E-0DF2-496D-93B6-723E0A3AA327}">
      <dsp:nvSpPr>
        <dsp:cNvPr id="0" name=""/>
        <dsp:cNvSpPr/>
      </dsp:nvSpPr>
      <dsp:spPr>
        <a:xfrm>
          <a:off x="1331" y="4892347"/>
          <a:ext cx="2842133" cy="1705280"/>
        </a:xfrm>
        <a:prstGeom prst="rect">
          <a:avLst/>
        </a:prstGeom>
        <a:gradFill rotWithShape="0">
          <a:gsLst>
            <a:gs pos="0">
              <a:schemeClr val="accent4">
                <a:hueOff val="18766946"/>
                <a:satOff val="-10628"/>
                <a:lumOff val="13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8766946"/>
                <a:satOff val="-10628"/>
                <a:lumOff val="13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8766946"/>
                <a:satOff val="-10628"/>
                <a:lumOff val="13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267" tIns="146185" rIns="139267" bIns="14618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For example, sometimes I will accidentally write on a chalkboard with my right hand instead of my left, I can use right-handed scissors, and I can switch a tennis racket between both hands and still hit the ball!</a:t>
          </a:r>
        </a:p>
      </dsp:txBody>
      <dsp:txXfrm>
        <a:off x="1331" y="4892347"/>
        <a:ext cx="2842133" cy="1705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5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2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3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3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6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4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0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7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3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1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8/24/2020</a:t>
            </a:fld>
            <a:endParaRPr lang="en-US" b="1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4491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62" r:id="rId7"/>
    <p:sldLayoutId id="2147483674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C40F4-6A24-4867-B726-B552DB080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550" y="555675"/>
            <a:ext cx="4860256" cy="5696169"/>
            <a:chOff x="1481312" y="743744"/>
            <a:chExt cx="4860256" cy="45893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4BF10E-4559-4F28-91B0-3D0C2C486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0B5A20-FCFE-4AED-B5A3-91D3DE935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6CA2F4C-8E9E-4BCD-B6E8-A68A311CA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967" y="460296"/>
            <a:ext cx="4860256" cy="5696169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119" y="810623"/>
            <a:ext cx="4429556" cy="2218691"/>
          </a:xfrm>
        </p:spPr>
        <p:txBody>
          <a:bodyPr anchor="b">
            <a:normAutofit/>
          </a:bodyPr>
          <a:lstStyle/>
          <a:p>
            <a:r>
              <a:rPr lang="en-US" sz="3800">
                <a:ea typeface="Source Sans Pro SemiBold"/>
              </a:rPr>
              <a:t>"Student</a:t>
            </a:r>
            <a:br>
              <a:rPr lang="en-US" sz="3800">
                <a:ea typeface="Source Sans Pro SemiBold"/>
              </a:rPr>
            </a:br>
            <a:r>
              <a:rPr lang="en-US" sz="3800">
                <a:ea typeface="Source Sans Pro SemiBold"/>
              </a:rPr>
              <a:t>Teacher"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119" y="4547167"/>
            <a:ext cx="4429556" cy="1288482"/>
          </a:xfrm>
        </p:spPr>
        <p:txBody>
          <a:bodyPr>
            <a:normAutofit/>
          </a:bodyPr>
          <a:lstStyle/>
          <a:p>
            <a:r>
              <a:rPr lang="en-US">
                <a:ea typeface="+mn-lt"/>
                <a:cs typeface="+mn-lt"/>
              </a:rPr>
              <a:t>Mrs. Looney's Class Sample Introductory PowerPoint</a:t>
            </a:r>
          </a:p>
          <a:p>
            <a:endParaRPr lang="en-US"/>
          </a:p>
        </p:txBody>
      </p:sp>
      <p:pic>
        <p:nvPicPr>
          <p:cNvPr id="5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8E11019-1FFB-426E-B62E-708DDFF59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01" r="5208"/>
          <a:stretch/>
        </p:blipFill>
        <p:spPr>
          <a:xfrm>
            <a:off x="7336968" y="1491722"/>
            <a:ext cx="3410544" cy="4042774"/>
          </a:xfrm>
          <a:prstGeom prst="rect">
            <a:avLst/>
          </a:prstGeom>
          <a:ln w="28575">
            <a:noFill/>
          </a:ln>
        </p:spPr>
      </p:pic>
      <p:sp>
        <p:nvSpPr>
          <p:cNvPr id="18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96FD6442-EB7D-4992-8D41-0B7FFDCB4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62917" y="937735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58306" y="236085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004781B-698F-46D5-AADD-8AE921171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2610" y="5308473"/>
            <a:ext cx="445835" cy="44583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0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aphic 190">
            <a:extLst>
              <a:ext uri="{FF2B5EF4-FFF2-40B4-BE49-F238E27FC236}">
                <a16:creationId xmlns:a16="http://schemas.microsoft.com/office/drawing/2014/main" id="{53883AA7-7F86-41F8-A1D8-06E9886E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36528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C80ACB6-0FE0-4F10-998D-2E8D46375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C2903D5-FF18-4A00-8E9F-9335FCF1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Graphic 212">
            <a:extLst>
              <a:ext uri="{FF2B5EF4-FFF2-40B4-BE49-F238E27FC236}">
                <a16:creationId xmlns:a16="http://schemas.microsoft.com/office/drawing/2014/main" id="{DBBB6517-AFD0-4A58-8B37-F17AB81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7" name="Graphic 212">
            <a:extLst>
              <a:ext uri="{FF2B5EF4-FFF2-40B4-BE49-F238E27FC236}">
                <a16:creationId xmlns:a16="http://schemas.microsoft.com/office/drawing/2014/main" id="{3E39FCFD-033D-4043-95D9-7FAAAA8E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45" name="TextBox 3">
            <a:extLst>
              <a:ext uri="{FF2B5EF4-FFF2-40B4-BE49-F238E27FC236}">
                <a16:creationId xmlns:a16="http://schemas.microsoft.com/office/drawing/2014/main" id="{53253602-7194-429E-8BEE-2C61754AA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701644"/>
              </p:ext>
            </p:extLst>
          </p:nvPr>
        </p:nvGraphicFramePr>
        <p:xfrm>
          <a:off x="694426" y="104924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40CCF3B-4D0D-4E7B-8080-0DF48CE8B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4551" y="-84826"/>
            <a:ext cx="2743200" cy="27432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412F39E-942C-4F32-BC25-E89FA62749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51" y="368204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0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8" descr="A picture containing game, sport&#10;&#10;Description automatically generated">
            <a:extLst>
              <a:ext uri="{FF2B5EF4-FFF2-40B4-BE49-F238E27FC236}">
                <a16:creationId xmlns:a16="http://schemas.microsoft.com/office/drawing/2014/main" id="{8758C9A0-D1BA-4C49-920C-F85F33926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" b="9"/>
          <a:stretch/>
        </p:blipFill>
        <p:spPr>
          <a:xfrm>
            <a:off x="8204566" y="112456"/>
            <a:ext cx="2383623" cy="23980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B298437-9289-4DEE-A22A-B50B8E0C5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2164" y="619275"/>
            <a:ext cx="932200" cy="932200"/>
            <a:chOff x="10791258" y="619275"/>
            <a:chExt cx="932200" cy="932200"/>
          </a:xfrm>
        </p:grpSpPr>
        <p:sp>
          <p:nvSpPr>
            <p:cNvPr id="40" name="Graphic 212">
              <a:extLst>
                <a:ext uri="{FF2B5EF4-FFF2-40B4-BE49-F238E27FC236}">
                  <a16:creationId xmlns:a16="http://schemas.microsoft.com/office/drawing/2014/main" id="{59E0E14B-533C-4293-A8D7-28796C92D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1" name="Graphic 212">
              <a:extLst>
                <a:ext uri="{FF2B5EF4-FFF2-40B4-BE49-F238E27FC236}">
                  <a16:creationId xmlns:a16="http://schemas.microsoft.com/office/drawing/2014/main" id="{14E2471F-A3DF-4EAB-84FF-9780F82F8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6" name="Picture 6" descr="A picture containing mirror, monitor, person, reflection&#10;&#10;Description automatically generated">
            <a:extLst>
              <a:ext uri="{FF2B5EF4-FFF2-40B4-BE49-F238E27FC236}">
                <a16:creationId xmlns:a16="http://schemas.microsoft.com/office/drawing/2014/main" id="{1011FB56-3B77-4CF6-87E1-68EB2DA0B8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9599169" y="2090702"/>
            <a:ext cx="2513019" cy="257052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0A8BC7D6-3432-421F-90E8-E5BF9B9D3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81291" y="1943276"/>
            <a:ext cx="1152011" cy="1152031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44" name="Graphic 4">
              <a:extLst>
                <a:ext uri="{FF2B5EF4-FFF2-40B4-BE49-F238E27FC236}">
                  <a16:creationId xmlns:a16="http://schemas.microsoft.com/office/drawing/2014/main" id="{764DF47C-D245-46EE-A937-932EC186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B6EA011F-E7F7-4A27-B6B2-9832E9354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D458372-A83B-43D3-9998-D1D2B3081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77D64EA0-FFCF-4BDF-89B2-5B648CD1F4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F033E79C-0381-469C-8800-4B4FEE9FD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384816D-093E-4BB4-89A6-B6E4950C30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F2DE614D-A78E-4CF9-80E7-658607310E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7288799-85C0-4A9E-83BF-7B84F6E9D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A7C530FF-B456-4339-BBD9-75981532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893DC5CA-F466-4BB7-B330-5946C3EBCB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652AD3C1-566F-41D7-8059-8071882887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BEA6F10-8633-48F6-AE72-D03B44BF24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9629B1F-7CE2-43B6-81E1-4556AF2A5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1CE04191-338C-438C-A70F-B4F362F5F4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D0E302DE-F5BF-44C3-B4D3-88E2A73C8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A690F16-904F-4F71-9EEF-2DFCBE31B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9C1E91C-D127-487C-A335-9A012661FC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5539DB9-BA80-4876-AB4E-61BC7B18E2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90094BC3-EA93-4795-A26E-236E7F295F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9C2B563-C93E-4ABD-9449-21A2E5BE2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38D90666-0FEC-4890-81A4-1F09924BF0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FE7571C-1478-498F-9E95-5BA8B678A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07CDB14-39D0-479D-AE83-726D910D54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B2771033-D4AE-42FC-9473-0347188B95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F0B48913-7143-42A4-8120-353ABABDC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EA5364A-A1F2-45EC-969B-B7B5F0061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8BC60A3A-669D-471C-9481-A15DF50383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47684A41-39DE-4BB2-B472-28A5AB7A1C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A9AAFEBC-D145-4DA1-A650-4FBEBC662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36EA8E14-F741-4E55-B759-E8093BFAB1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AD192A52-549A-421F-8770-413344929D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54BFC0C9-6D6C-41D5-877A-7052FD7221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B988EE7A-D042-49A7-959A-AB44232728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D0DCAA3-971E-4EFA-9812-8A404DBC7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844A7012-7332-4C82-BF0E-4834C8DCEE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601BD996-AF3D-405D-8A11-719225B245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32D9A512-3288-4B8C-BCC2-889B95B4E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CEE70BE8-3A6B-4570-8476-219699AF39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4A60616-6526-40BE-A8BC-595F49AC2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663B88BB-FC18-41D5-9C5B-B4EEA43D64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34C9DF15-6DE1-4839-93F0-95F376351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E694AEEB-E314-4562-BF3F-F5B865E4CA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8949D739-43C2-4128-86AB-BE710A35ED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942A5148-2DB9-48F8-8269-3A71C4512F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4B688197-714F-4C1C-9B32-E2D81F1C91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6A6A0BC0-91AB-4840-8AA1-553B092C5E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FF46D4FF-A70E-4F8B-8471-BA483E5D8A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228BC4A2-4A8B-4616-9ADF-17D37019DD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40B1722B-3BB7-49CA-89E6-C2F50891D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E521A95C-93A2-4E5D-BE31-6E5F62AE7A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1A78E7DE-6742-4A64-AC19-6C615C3766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8768DBB7-A35B-49D8-BC5C-FF3619151F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5CF4963-8446-4F68-9A7A-B50DE870A0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3EB48C3A-7DBA-48D1-B479-386CCE5436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2D97164-3DC5-421E-87D7-6923B8330E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A6DBB7C-9533-4A99-942E-22A0EC2F4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A617E8CA-2845-4AA6-A0E6-D786F0E95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B91B0F15-8290-40BE-A056-8A7B5E84C0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A095B22C-D5E4-4412-A33A-572956A8E7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6413F144-0EAC-46C1-A89A-E76106649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5D0E1500-9FD0-4426-B8D2-BDFE309279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9F34C9FD-3B20-43DA-95EA-35886687AE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C39D8CB1-C9E7-4763-B62D-1314196A76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E09CF46E-FB6D-4FBD-B01B-43518534F7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B4DA1727-78CE-40F1-A689-A9787274CA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E94372DB-6954-4A1D-8C5A-E36C2B99C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04FD5EE8-6B98-4CBE-A34B-B02D733C5E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696ABB36-2D77-4E67-9583-76159BEED6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E6209AD8-CF8B-49AB-89CD-47BB53A078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68EE6CA-AAF1-4C40-921F-D02DA011DD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26AE9971-42A3-4055-A84F-3BE66638A7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4A4C4C31-0BAE-40AF-A0DD-9E8535F8E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009AF775-6BD6-40D9-BF43-38037C948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4330B4F0-D1EC-45CA-84A9-281491D9C4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6FB936AE-01B0-4B4E-8BDB-71221853BD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D64C9C59-35B4-4175-BD0B-862DB3695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2949ADB1-3F97-4F4E-B27D-0C2C99FECA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C7E7BC03-4365-4267-BEF5-29B87D03F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3275D5DF-DA70-4E66-9CDB-EC30E9F33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88A24D17-5992-43CA-9837-9F1342781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AEEC2F8-B9B5-427D-B1F4-9A3B24A4F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9BFCE7F9-A73E-438D-9E4D-DD2573BE64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0A195B1B-62C3-47E6-8F0A-18C8CE48FB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37762D87-00A0-4EF8-913E-AAFB725779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95D960C5-C8F4-4C8D-AEA1-B15D22D98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58679F34-F645-4977-9141-AE0DF99B8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23145794-9EDD-4491-87F3-70E69872A7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E45417F9-CBA3-4B04-810F-99E33656B0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7FBF0752-07C9-4939-BF51-F60F491C54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5EE8F42B-3290-46B8-B0AF-B6B7436219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43A3DC55-4CCD-4378-BDDE-E3EE92F8ED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5ED2E89E-8A9B-4F8E-9F19-B1185A1CBB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451942DD-8B41-457D-A0E8-6AA9D6AA86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116B7192-A61C-44FF-A787-7F36021DAF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273B36FE-6F70-4780-BD1A-F69FB565A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59C483-C7AF-45EB-847F-FC63DD5A3D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8DDBBB7E-0FCB-441D-8685-C31443074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500519F-E3D8-4F5D-8BF3-8F15F4BB7E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52409787-9C7F-4B9B-AA42-F5B5DAF66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F698306-7FDC-43F4-A928-80DE5A474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DF7879DC-A20F-433F-ADD0-7A240C70AE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A83D3836-D3B0-434D-A26B-FB0AE61D23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96D6B4F6-02A9-4BFE-8300-0E95CEBEC2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117980F7-762B-4C6D-87EE-8B06BF2B6A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EB25595A-B8B9-4337-AC59-7C63320E0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F7352AA8-4A98-47AB-AD53-963BD75A1F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6E5E175F-B75F-4B1D-BB44-5C44CEF8E2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CD1F8433-ED8B-414A-93FF-67FE104E8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1EE8B47F-2BF0-4F1D-AE52-C7ECE277D7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A758AF4F-E7C1-4B7F-B596-EBBD4227B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889A745B-3BED-40F7-8261-69CD63539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B1B7C29D-9C7D-48E1-972C-E666E8EAE5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DFC3A349-CC86-4D83-82BC-421130F9B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2DBE4DDA-8095-4407-988A-C0D1944CBF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BCBF14E2-D217-4826-853E-DFA7CDB6EA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11F2262-F1E1-4E1B-AC25-B27766B2C8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E3282B64-F198-42FE-BF95-41A3E60B8A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B191314A-B68B-462F-978C-931968F222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9C10412E-0F8D-48B0-9AEA-4B9E3C5BCB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45E4142-9114-43EF-AF76-50743EE2B7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118E6415-BABA-4A8B-939D-D3708A6F6B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B20F7E56-333C-4D31-B009-C14DD8FF74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1E66C05C-DC5A-4D6E-BB5E-3AB49C3D21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A1C27E0F-5E2A-452C-8E5C-F4AE77D35E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5800A847-27F6-4050-A666-7EFD660260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41790167-6234-4B9D-ADBF-CF2C942E2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87DF862F-062E-44A5-9EE8-7C27A70A91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5139A566-2510-4665-8F42-CAE61CC63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EC1B42BE-601F-4477-A1E4-08F1B7553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6126EA27-2BB4-4F66-AADD-A948349CA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C2612DF1-5558-4144-A68A-4B8908EDA6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6AB8B3A3-7DC3-40DA-B716-B991C0F0F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8D5513B1-B754-47CA-8027-194024E9F2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E2AFDE0-2C8B-4843-87A2-00FB6C1D35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322B2ED8-8734-45BA-BDB8-DFCB66408C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97598399-1C0C-4D9D-8529-478F566BF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5572A984-BB9A-45CD-B1CF-65ED4445E5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55F65930-C0E0-46E2-B7DA-04DCE7014C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548B7EBF-FAE9-455B-8C9C-B1A87F0F8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F7E9EF55-C9C5-46DB-BB9F-64EF0B03C9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D3EDD473-682F-4658-B61B-6286D55D2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64239637-5087-4268-8DD8-FC90118FFA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BE8672AD-1C52-4E40-9DA8-DD905829A0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9A8BB16E-BB0B-4C9A-ABDB-D92B375900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92744AB8-F786-4A66-89FE-BA512ACAA6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104F498D-E716-4266-99A6-C99D920ED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50963E8C-A1AD-4E4C-A59D-FAD3815980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8AA1427B-7471-4F6F-9665-064353592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A65698F5-0892-47EB-B493-B7C17B735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073E74EF-EDB7-4E40-BFEC-07A79CE23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F6CBDFCC-4247-4061-9CC8-F97E878A0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C0917AA2-D197-402E-A1A6-C83045800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BA78735-86F7-467C-98AF-B503234A1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A2A9470A-A0B7-4045-BF89-CB240F8FCE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493D6AD-A577-467E-8FBA-4796009F77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220430A6-2D2B-43D2-96B7-A918E83792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D3A6342A-024B-4CE5-A64A-B76FA5E647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F423E7C6-EF86-4CAA-8650-F02005122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260A6113-BA8A-426B-9C3D-839577991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2B6C882D-BB2E-4A52-843D-A19DEACA8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2BD4A578-9F57-4AA9-929A-E17570069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39C574D7-7B5C-4491-8CEA-9AB2A6A23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37BFA8DF-1005-4EED-81D0-2F8D07B13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90207940-3589-4DE0-B1B8-E9FD3844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3A5E8C6C-526B-487A-B0F3-4EA69D90C8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DFF5B9C9-0C85-4673-AE7D-5A378B4A08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38B407A1-1804-4518-8D54-8BA1C9478D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490BDDD0-06F2-4BF6-B501-6FE7B2FA21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049B8A9-52DD-4D7A-8C9D-8503C7A8C2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CA6A9F65-6E03-4A52-A212-3B2B2F9A01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5" name="Graphic 4">
              <a:extLst>
                <a:ext uri="{FF2B5EF4-FFF2-40B4-BE49-F238E27FC236}">
                  <a16:creationId xmlns:a16="http://schemas.microsoft.com/office/drawing/2014/main" id="{75272C56-516F-448F-A689-99DDF8076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1850FE0-7F44-4F7B-AEC0-EC18772408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2CC5AB4-2046-49CE-8328-15216AC6D2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689F1F1-A8B0-4B1E-AF86-5BA247390C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098B5BF-7A47-4612-99A7-92913B2401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701C5C2-0698-4B5D-9A72-1F233D75E7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1EAE1A4-9E27-4958-86A7-13D051B1EF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378738E-B89D-4E88-AC52-4F35639B4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D21C36E-AD47-4919-9B61-A4E46D4AF5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0BC5A3F-6226-4627-8935-C6523658E5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F827952-69BF-4640-82D8-E1A7991C13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8955A36-AB1C-49F6-8303-48F0CECB6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94D64E4-0F73-4636-8483-D72F552D42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01622FC-712F-4CDA-AD0F-48D6AEEE27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2464837-766D-4495-B542-3E55CA3131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2E2011A-A691-4056-BA83-5AE5DA5D2F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25D03B6-BA5C-4F35-B534-2958BE2D0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FFA21F3-49AA-4046-AA1B-8AF347E65D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AD5F85E-4055-4660-9612-0FAAB83C96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42F0FC1-F3C6-4F46-8689-752836939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2BD2B2E5-6320-4D47-A498-BA4B872B40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F464586-9DDA-4328-805D-80B712E2DB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B3F8A1-D5AE-49DF-A40E-ACC1E3121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B89CB14C-CBE9-429B-BEF1-5B364C4DF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157CE18-C763-4AA0-92AA-2C0F0C0BC9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F4CF8E8-E78C-4FCE-9191-C0D2D78A11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4EA3223-D631-41C3-A439-7BD891A936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90F9C61-C8B5-4067-8B02-2201380D4B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6A80D9A-67F0-4CD7-9340-A92FF6B71B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8E2ACFD-43B0-477D-B4BA-00CA38CDEC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A66B1B2-4ECE-4EB0-89ED-466167C536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2C465D2-FE19-4020-8DED-4A6F8DAB78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9C66B733-FA4A-4E4C-B93B-7C33AF2DE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81F9387-3002-4AC4-8A38-E869E6644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66E1CD5-F7E2-45D7-AEF7-BC08FE3C65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EECF55A-054C-4075-A383-6AA7730DD4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B6417CB-6916-4D45-9675-BB940158F2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71B27B1-619D-450C-AE37-4711931A7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94A3B9C-75FA-4F91-B74F-4904D9D82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C737D59-38C5-4C71-8E82-3242EC269C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FE06754-0432-42D1-B88A-80C1C9575A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F9EE4B1-D5B7-43E0-B69F-363DDCBBD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CE7C87C-53F5-406C-9565-A6287453F2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15DA7714-98BE-4DB5-A732-E51BE0FC1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E99D639-E701-422B-99B2-B908FFC400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CFC8C86-6A9B-4FC2-850F-244CC809A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A3BE664-FC9E-4C30-ABFA-C3597B5056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1EF4631-B670-463C-ABA3-80120C96F0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805675E-8B92-477F-A381-D568EEAC03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ABE2F0D-23FA-4FA8-AF49-831C6F8FF5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B4935589-F286-4F1D-8141-DC29318E44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A8537D0-FA05-4E99-98CD-14A1E2E40C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4306776-4597-40C1-8CEA-5B0B7A170A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32B998B-E2E7-48D3-A858-83E55EC129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F7AAF66-7ACC-4337-84A0-49F4D52473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944F3A7-9E59-4599-AC48-9A60462D1A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13ECF174-F0E7-4DB5-ABFC-1506C97A05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54DE89E-1C25-4524-B470-BDD18E1D7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66B3EB3-A9F5-4E2E-9D31-93A2B7CA51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698F22B-2E15-4E95-B62C-67A23816B9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7244A1D-0DE6-41FD-B791-44684D49F0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8CFA451F-2534-4429-8EB7-F481A1A0B0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18BF261-C3FB-423A-8E99-8F78BB5E3C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EEAA0F9-44F7-4442-92B2-C3236491DC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650D9881-601E-4D65-BC57-2B3FFB984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7D21934B-62BB-4FD0-9CAD-4A946362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16AFB2A-6A2C-454C-9B85-7F7C0601D2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604E0FD-4716-4EBB-A84D-CD4DE76DF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53126F09-55DB-41DE-AC1E-C16A3900AB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F375666-5F5B-4FF9-82E6-EE5844B07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E6B0421-EADA-4552-A7DA-C0094C31A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A326009-6419-464C-90F4-7052E1CE8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CA9BB2B-26FD-4082-8C98-D77773C59D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31B940C-BBBF-4B19-850A-827E275B0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4444386D-718F-4F16-AFE5-418910F494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6994DF6-17CA-4780-9299-F697C123BB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F11D648-BCB9-48B7-BB5A-587E0E474E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5FD1CA17-E5F7-4BA5-9628-8FAEF8E964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E3E270E-0B56-420B-9E11-39C0053909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DCC3E57-366D-433D-A692-173467B4B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9037CC2-FE33-4DAE-A097-7089747D88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B51A605-EA22-4197-82CB-2DBC54D87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A8AA9E1-27CF-40F1-9C39-5E7974034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B7A91EA2-DA67-42CD-8DB0-B0EFEBFBE9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36D129D-B6B1-4B3A-884B-F258C50758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4D00009-F50B-4211-A557-9928B1E23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D372432-51DF-4952-A7A1-2662B17B8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A7BBA90-77FB-4446-B5C3-8A9D095FB2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439AE7-1B79-45F6-9B9E-BD3FE107C8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0CEA0EC4-CA9E-449B-B165-93AE862BF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4696EC4-B697-4F0F-AC37-50B86C2585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FC6C4A62-16B1-4A4E-AE66-987528E10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C2B6603-1E71-4632-9336-2EF04631E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1FD4202-4E65-42DC-A151-A4E12CCD3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46A045D1-9E13-4D1B-B0B2-51253608DB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129FF56-4A2C-4248-8D61-2D443078EA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69EDB80-421B-41B1-BEAA-EBCF785289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1CCC5634-ECE2-48FA-A017-4E56165968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2E6B449-4B47-4B3D-87BD-CD5ABCE2A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BF0712D-1990-44E3-A0E9-3B58794BBB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D56FF7E-12BD-4B18-8E8C-832F44ED3E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DB24642-D1B7-4310-B509-E87B615D54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CBC1CF74-4E99-4B74-A113-4D86AD4B1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F63D4008-B633-4D42-B8D9-6A2EF45406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12B2253E-79EA-462F-B0F7-7AC2680D1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3DBC8E6-6D1A-48C9-BDCB-118C3F7E05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CA62A208-74D3-4715-AA45-4242BFCACD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2EF3051-B7EB-40BF-9517-DACEC4F699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5BFA2B5-1495-4C12-91F9-A97FA4BF93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84FAC3B1-CEB4-4FC0-988E-A6A69C26D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675E80D-4CA9-4B35-9E02-88A36BE239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64AF02B8-6EDB-4F9C-A5BC-8824631E38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8E47A36D-3C57-447D-A683-6A127BDCFE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D5C5909D-E4BA-49FD-979B-E5354BD8BC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D2FB7182-E36E-492B-8063-D696513FF4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5057475-340D-4D05-A9A0-7D0A142A91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A3A713E7-DDBB-471D-9C62-06FED1733B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D7B329B3-8C59-46A9-8619-39AAB6BC44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4967109-0937-40E9-B514-211A7139A4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AFA6018E-BDA4-431E-A554-929F4064A1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AB94711B-6944-496D-9610-6FD9EEFEFA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6943304-77CF-476D-97FE-2446AFB776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B0D704E-F205-48A9-AB6C-7876F624BA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1A025AB1-A69C-4112-B52C-630D3794FB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BF8F0BF-8B92-4A36-A6DC-A05499DAE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61523E0E-EDAD-481B-BC2C-CA1F4FCD65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7BD8317-81B6-4FBC-BE8B-0932B2F6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6DC2D600-17FF-4995-BFCB-7828B7B3A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BF4B884-9C23-4CFE-83D9-2684311C2D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51890B6D-5E4A-410F-A6C1-3CFC026B69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F9069B6-F9D4-4879-819C-BF26F05E7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9F7ED034-C43F-44EA-BD7F-402E15E69B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A1AF245-4D76-4BEB-A140-CEB6CED79A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200320D-258F-468E-A6AB-36A2248A90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E1F0581-A718-4587-AF4F-41BD374E0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6FE5071-2441-43A9-AF63-ECC3F58797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3757FD5-AB95-4F79-BE9D-578E27DA9F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447189BF-D4F8-465C-8671-BC3DFD1899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4C6D1DF9-B037-41C4-B6EC-79FCB01E0F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9194234-0939-4C43-96C5-16A73A7AE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515179E6-CF1D-4543-A8A2-F6CDD1028E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21D3629E-CDA6-4C79-BB65-9DEE19607E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C993CC91-843C-4516-92F1-505C5C1819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490A353D-6A43-4321-BB1D-AB6B57414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341F7DD8-0592-425F-80F8-6F8972F31A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CB7AC72A-2A9E-435D-85CA-9F545AA4A1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EA4D2FBC-CB8E-4996-9E48-7FB6A3C52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42FB97E-E1D0-4445-8203-EB863FC07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4BDF055F-3D00-4F20-9D27-441A28422D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F4A7659-EFA5-428B-BB2A-503190812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82E5248-5500-4FD3-80D5-72E5F37CD3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A7BBE74-89A9-4296-BFD4-6BFE450868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9923C233-A2FB-49C0-BE39-65F2FDDE39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40033D00-0BCF-47A0-894B-7D7E58CC95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935B4AD-5D38-4102-AF83-9DBBF51FE2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41C582AD-05A2-4DB7-B8F5-2B02417ABA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D66DCE8-FAFB-42B8-BEB9-383E53FF8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DB64AE3-FBBC-4060-BA4B-79DE4D588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5062B4C6-BBCF-44CF-A4A6-8A1900CACC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10E20E3-1A75-47B0-A487-92389EF833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0FE5E141-EEF6-4303-826C-1E55B3D544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DB86DCED-C16A-4A80-86D7-D8C533062C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DEF7E440-9DEC-432B-8870-70B13E7ED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E9CCDFD-227E-4A9C-AE7B-0AE303F3A9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1ED97839-E4D7-4D9A-B458-17A6F25FC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36FF737D-5C24-4CFB-AC90-7CAA71CCC7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9F2CC475-46DE-40F1-8D24-494352F9B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94A11584-6B6C-4F9B-A379-2F8AEEFE2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FF21F17B-ACA1-4F1C-B89D-8A8663938E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68308D72-A7DF-474E-BACE-C80A9E7DC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7" name="Picture 7" descr="A picture containing display, computer, monitor, room&#10;&#10;Description automatically generated">
            <a:extLst>
              <a:ext uri="{FF2B5EF4-FFF2-40B4-BE49-F238E27FC236}">
                <a16:creationId xmlns:a16="http://schemas.microsoft.com/office/drawing/2014/main" id="{A11EA5C7-3421-4A3A-9168-2B48DFFEEF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2"/>
          <a:stretch/>
        </p:blipFill>
        <p:spPr>
          <a:xfrm>
            <a:off x="8686296" y="4658419"/>
            <a:ext cx="2153585" cy="2124831"/>
          </a:xfrm>
          <a:prstGeom prst="rect">
            <a:avLst/>
          </a:prstGeom>
        </p:spPr>
      </p:pic>
      <p:grpSp>
        <p:nvGrpSpPr>
          <p:cNvPr id="385" name="Group 384">
            <a:extLst>
              <a:ext uri="{FF2B5EF4-FFF2-40B4-BE49-F238E27FC236}">
                <a16:creationId xmlns:a16="http://schemas.microsoft.com/office/drawing/2014/main" id="{CB3FF5B8-2754-49FF-B96D-237388AD6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4688" y="5215159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386" name="Graphic 190">
              <a:extLst>
                <a:ext uri="{FF2B5EF4-FFF2-40B4-BE49-F238E27FC236}">
                  <a16:creationId xmlns:a16="http://schemas.microsoft.com/office/drawing/2014/main" id="{0E01B404-974F-4AE2-B624-17BB796E4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67FEB7B1-DDBA-42D8-94CB-1B67FE8A46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F4FA28F1-7DF7-4464-9F21-7F65D9C16F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87" name="Graphic 190">
              <a:extLst>
                <a:ext uri="{FF2B5EF4-FFF2-40B4-BE49-F238E27FC236}">
                  <a16:creationId xmlns:a16="http://schemas.microsoft.com/office/drawing/2014/main" id="{A50B0F64-35FA-4BEE-9414-00669AF00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C5707B37-3D23-49E2-9B1E-4F32F3202E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B1FE0D17-B086-4311-BE2B-FB1F605D5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aphicFrame>
        <p:nvGraphicFramePr>
          <p:cNvPr id="2" name="Diagram 6">
            <a:extLst>
              <a:ext uri="{FF2B5EF4-FFF2-40B4-BE49-F238E27FC236}">
                <a16:creationId xmlns:a16="http://schemas.microsoft.com/office/drawing/2014/main" id="{7B2B6155-2FED-407C-AE5D-4CAF53AF1A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9055348"/>
              </p:ext>
            </p:extLst>
          </p:nvPr>
        </p:nvGraphicFramePr>
        <p:xfrm>
          <a:off x="61888" y="191151"/>
          <a:ext cx="7373775" cy="666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455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D72A4A-771D-4FE0-A07E-D0DAF4D6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448" y="447277"/>
            <a:ext cx="3294813" cy="5911481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BB7246-8AFD-47FC-A1F4-491E0167E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940" y="438890"/>
            <a:ext cx="3294813" cy="59114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A6DF2E7-0906-4F1E-9B28-48B1A4D8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308343"/>
            <a:ext cx="3294813" cy="59114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raphic 212">
            <a:extLst>
              <a:ext uri="{FF2B5EF4-FFF2-40B4-BE49-F238E27FC236}">
                <a16:creationId xmlns:a16="http://schemas.microsoft.com/office/drawing/2014/main" id="{684FEC42-F70A-4505-A5DF-EC67268FE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2" name="Graphic 212">
            <a:extLst>
              <a:ext uri="{FF2B5EF4-FFF2-40B4-BE49-F238E27FC236}">
                <a16:creationId xmlns:a16="http://schemas.microsoft.com/office/drawing/2014/main" id="{7D10AF26-17A2-4FA8-824A-F78507AF6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0A9B04-F365-47A1-939A-1E66F968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64042"/>
              </p:ext>
            </p:extLst>
          </p:nvPr>
        </p:nvGraphicFramePr>
        <p:xfrm>
          <a:off x="3761594" y="217240"/>
          <a:ext cx="8282318" cy="646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6" name="Picture 76" descr="A close up of a mask&#10;&#10;Description automatically generated">
            <a:extLst>
              <a:ext uri="{FF2B5EF4-FFF2-40B4-BE49-F238E27FC236}">
                <a16:creationId xmlns:a16="http://schemas.microsoft.com/office/drawing/2014/main" id="{AC85B643-A97A-499F-A99F-9E45502D4B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78279" y="1784233"/>
            <a:ext cx="4382217" cy="4439726"/>
          </a:xfrm>
          <a:prstGeom prst="rect">
            <a:avLst/>
          </a:prstGeom>
        </p:spPr>
      </p:pic>
      <p:pic>
        <p:nvPicPr>
          <p:cNvPr id="25" name="Picture 26" descr="A picture containing graphics, food, graffiti&#10;&#10;Description automatically generated">
            <a:extLst>
              <a:ext uri="{FF2B5EF4-FFF2-40B4-BE49-F238E27FC236}">
                <a16:creationId xmlns:a16="http://schemas.microsoft.com/office/drawing/2014/main" id="{DE1CB70B-A22B-42B8-B1B5-82DCDE606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3230" y="3739551"/>
            <a:ext cx="3117011" cy="31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5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70CCC791-94D7-4BB8-9EDF-423CEA1F6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2" name="Rectangle 171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F5BD12E1-AB08-48AC-9D78-07E83A409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3369" y="372041"/>
            <a:ext cx="978631" cy="1957264"/>
          </a:xfrm>
          <a:custGeom>
            <a:avLst/>
            <a:gdLst>
              <a:gd name="connsiteX0" fmla="*/ 978631 w 978631"/>
              <a:gd name="connsiteY0" fmla="*/ 0 h 1957264"/>
              <a:gd name="connsiteX1" fmla="*/ 978631 w 978631"/>
              <a:gd name="connsiteY1" fmla="*/ 337451 h 1957264"/>
              <a:gd name="connsiteX2" fmla="*/ 337450 w 978631"/>
              <a:gd name="connsiteY2" fmla="*/ 978631 h 1957264"/>
              <a:gd name="connsiteX3" fmla="*/ 978631 w 978631"/>
              <a:gd name="connsiteY3" fmla="*/ 1619811 h 1957264"/>
              <a:gd name="connsiteX4" fmla="*/ 978631 w 978631"/>
              <a:gd name="connsiteY4" fmla="*/ 1957264 h 1957264"/>
              <a:gd name="connsiteX5" fmla="*/ 0 w 978631"/>
              <a:gd name="connsiteY5" fmla="*/ 978631 h 1957264"/>
              <a:gd name="connsiteX6" fmla="*/ 978631 w 978631"/>
              <a:gd name="connsiteY6" fmla="*/ 0 h 19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8631" h="1957264">
                <a:moveTo>
                  <a:pt x="978631" y="0"/>
                </a:moveTo>
                <a:lnTo>
                  <a:pt x="978631" y="337451"/>
                </a:lnTo>
                <a:cubicBezTo>
                  <a:pt x="624550" y="337451"/>
                  <a:pt x="337450" y="624550"/>
                  <a:pt x="337450" y="978631"/>
                </a:cubicBezTo>
                <a:cubicBezTo>
                  <a:pt x="337450" y="1332713"/>
                  <a:pt x="624550" y="1619811"/>
                  <a:pt x="978631" y="1619811"/>
                </a:cubicBezTo>
                <a:lnTo>
                  <a:pt x="978631" y="1957264"/>
                </a:lnTo>
                <a:cubicBezTo>
                  <a:pt x="438155" y="1957264"/>
                  <a:pt x="0" y="1519107"/>
                  <a:pt x="0" y="978631"/>
                </a:cubicBezTo>
                <a:cubicBezTo>
                  <a:pt x="0" y="438155"/>
                  <a:pt x="438155" y="0"/>
                  <a:pt x="978631" y="0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DC2134FB-41CB-4835-9ABE-34E09235E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3369" y="372041"/>
            <a:ext cx="978631" cy="1957264"/>
          </a:xfrm>
          <a:custGeom>
            <a:avLst/>
            <a:gdLst>
              <a:gd name="connsiteX0" fmla="*/ 978631 w 978631"/>
              <a:gd name="connsiteY0" fmla="*/ 0 h 1957264"/>
              <a:gd name="connsiteX1" fmla="*/ 978631 w 978631"/>
              <a:gd name="connsiteY1" fmla="*/ 337451 h 1957264"/>
              <a:gd name="connsiteX2" fmla="*/ 337450 w 978631"/>
              <a:gd name="connsiteY2" fmla="*/ 978631 h 1957264"/>
              <a:gd name="connsiteX3" fmla="*/ 978631 w 978631"/>
              <a:gd name="connsiteY3" fmla="*/ 1619811 h 1957264"/>
              <a:gd name="connsiteX4" fmla="*/ 978631 w 978631"/>
              <a:gd name="connsiteY4" fmla="*/ 1957264 h 1957264"/>
              <a:gd name="connsiteX5" fmla="*/ 0 w 978631"/>
              <a:gd name="connsiteY5" fmla="*/ 978631 h 1957264"/>
              <a:gd name="connsiteX6" fmla="*/ 978631 w 978631"/>
              <a:gd name="connsiteY6" fmla="*/ 0 h 19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8631" h="1957264">
                <a:moveTo>
                  <a:pt x="978631" y="0"/>
                </a:moveTo>
                <a:lnTo>
                  <a:pt x="978631" y="337451"/>
                </a:lnTo>
                <a:cubicBezTo>
                  <a:pt x="624550" y="337451"/>
                  <a:pt x="337450" y="624550"/>
                  <a:pt x="337450" y="978631"/>
                </a:cubicBezTo>
                <a:cubicBezTo>
                  <a:pt x="337450" y="1332713"/>
                  <a:pt x="624550" y="1619811"/>
                  <a:pt x="978631" y="1619811"/>
                </a:cubicBezTo>
                <a:lnTo>
                  <a:pt x="978631" y="1957264"/>
                </a:lnTo>
                <a:cubicBezTo>
                  <a:pt x="438155" y="1957264"/>
                  <a:pt x="0" y="1519107"/>
                  <a:pt x="0" y="978631"/>
                </a:cubicBezTo>
                <a:cubicBezTo>
                  <a:pt x="0" y="438155"/>
                  <a:pt x="438155" y="0"/>
                  <a:pt x="978631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6BD92D0D-80C0-40C4-A942-F10B4660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236" y="5217234"/>
            <a:ext cx="515928" cy="51592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8C5E0534-1245-40ED-BD5C-427E7EB88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236" y="5217234"/>
            <a:ext cx="515928" cy="515928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86" name="TextBox 3">
            <a:extLst>
              <a:ext uri="{FF2B5EF4-FFF2-40B4-BE49-F238E27FC236}">
                <a16:creationId xmlns:a16="http://schemas.microsoft.com/office/drawing/2014/main" id="{F9E27590-4523-4A4B-B32C-2DC81FBB6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1523060"/>
              </p:ext>
            </p:extLst>
          </p:nvPr>
        </p:nvGraphicFramePr>
        <p:xfrm>
          <a:off x="119332" y="143474"/>
          <a:ext cx="11392618" cy="532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9" name="Picture 339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DA229CD-13E1-418C-870F-EF80C6A8D0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533" y="4372155"/>
            <a:ext cx="2570672" cy="2541917"/>
          </a:xfrm>
          <a:prstGeom prst="rect">
            <a:avLst/>
          </a:prstGeom>
        </p:spPr>
      </p:pic>
      <p:pic>
        <p:nvPicPr>
          <p:cNvPr id="341" name="Picture 341" descr="A picture containing holding, person&#10;&#10;Description automatically generated">
            <a:extLst>
              <a:ext uri="{FF2B5EF4-FFF2-40B4-BE49-F238E27FC236}">
                <a16:creationId xmlns:a16="http://schemas.microsoft.com/office/drawing/2014/main" id="{6F6DA758-3FDB-411A-8DCB-B82459B663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0740" y="749059"/>
            <a:ext cx="2743200" cy="2743200"/>
          </a:xfrm>
          <a:prstGeom prst="rect">
            <a:avLst/>
          </a:prstGeom>
        </p:spPr>
      </p:pic>
      <p:pic>
        <p:nvPicPr>
          <p:cNvPr id="342" name="Picture 342" descr="A picture containing table&#10;&#10;Description automatically generated">
            <a:extLst>
              <a:ext uri="{FF2B5EF4-FFF2-40B4-BE49-F238E27FC236}">
                <a16:creationId xmlns:a16="http://schemas.microsoft.com/office/drawing/2014/main" id="{1F42DAA2-D3B2-4B7C-BBF1-AE2EC24DD9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0853" y="4098985"/>
            <a:ext cx="2743200" cy="2743200"/>
          </a:xfrm>
          <a:prstGeom prst="rect">
            <a:avLst/>
          </a:prstGeom>
        </p:spPr>
      </p:pic>
      <p:pic>
        <p:nvPicPr>
          <p:cNvPr id="343" name="Picture 343">
            <a:extLst>
              <a:ext uri="{FF2B5EF4-FFF2-40B4-BE49-F238E27FC236}">
                <a16:creationId xmlns:a16="http://schemas.microsoft.com/office/drawing/2014/main" id="{2F25EF03-C193-4E7B-A540-0C4C0DC821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664" y="2891288"/>
            <a:ext cx="2225615" cy="213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4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0C7DD97-49DC-4BFD-951D-CFF51B976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41571" y="70488"/>
            <a:ext cx="3501861" cy="3501861"/>
            <a:chOff x="4690043" y="291695"/>
            <a:chExt cx="3055711" cy="3055711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7DCFDCC-147C-40CA-BFDF-2848A429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31F8CA31-10D7-4B78-877D-2D21FBE55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76786CF-68E6-476D-909E-8522718B7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057" y="3240578"/>
            <a:ext cx="3297290" cy="3297290"/>
            <a:chOff x="4690043" y="291695"/>
            <a:chExt cx="3055711" cy="3055711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6D8E882-7D0E-42D7-99C8-D4865D7DA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015F1597-6BCF-45F1-9AC9-B142DD476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0043" y="291695"/>
              <a:ext cx="3055711" cy="305571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09" name="Oval 108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30573"/>
            <a:ext cx="3483100" cy="34831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0828" y="1091857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8C1D29D7-0618-4B3F-B4C0-796109940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"/>
          <a:stretch/>
        </p:blipFill>
        <p:spPr>
          <a:xfrm>
            <a:off x="2495509" y="482526"/>
            <a:ext cx="2544521" cy="2544521"/>
          </a:xfrm>
          <a:prstGeom prst="rect">
            <a:avLst/>
          </a:prstGeom>
        </p:spPr>
      </p:pic>
      <p:sp useBgFill="1">
        <p:nvSpPr>
          <p:cNvPr id="115" name="Oval 114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93" y="3195231"/>
            <a:ext cx="3281677" cy="32816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A picture containing game, sport, racket, ball&#10;&#10;Description automatically generated">
            <a:extLst>
              <a:ext uri="{FF2B5EF4-FFF2-40B4-BE49-F238E27FC236}">
                <a16:creationId xmlns:a16="http://schemas.microsoft.com/office/drawing/2014/main" id="{7B917C41-D36F-4FF9-875E-CF515EF88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"/>
          <a:stretch/>
        </p:blipFill>
        <p:spPr>
          <a:xfrm>
            <a:off x="806992" y="3559552"/>
            <a:ext cx="2456483" cy="2456483"/>
          </a:xfrm>
          <a:prstGeom prst="rect">
            <a:avLst/>
          </a:prstGeom>
        </p:spPr>
      </p:pic>
      <p:grpSp>
        <p:nvGrpSpPr>
          <p:cNvPr id="117" name="Graphic 4">
            <a:extLst>
              <a:ext uri="{FF2B5EF4-FFF2-40B4-BE49-F238E27FC236}">
                <a16:creationId xmlns:a16="http://schemas.microsoft.com/office/drawing/2014/main" id="{A04977CB-3825-471A-A590-C57F8C350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7585" y="3139252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B4B4814-3BFD-418E-B5B6-9DC3E0023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775DC1-0C03-424C-81DD-0B6373642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DA07F5D-1F32-483C-8A98-9849D780D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A913DD-4597-42B1-9728-4127E83A8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09FBB02-BC59-4864-8DBC-B2B2BD52B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BD87CAE-98EF-4EA4-B739-3304AB75B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A313AD8-2CA9-4181-84FF-A4EA106FB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0E1FD27-6078-4DDB-85A5-EF3282363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B87154F-1C33-4D96-AD0F-41A911079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9F7C24D-DA96-4B69-9D48-11ED65981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1CC3BFF-8D2C-4191-AA89-4B5F07B59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30851AC-DB18-4C88-A8A2-449F772E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A0FBDE6-61C6-4EAD-BEF2-895D802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A861D3C-5355-4A4A-A875-EC40751A7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98E573C-00D7-4371-9CE5-C72044BC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B74B55B-C24A-4F7B-80B0-59E86E989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61FF18D-542A-4DA3-B579-046996571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5CD3040-DA11-4096-9ECA-0547EB296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DBF68E6-70DC-4C9B-9E36-54DADF5D8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1A82FA5-7042-42C0-82C9-8068C36A6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F1F1E10-43A7-49C1-9611-E52FB1BF5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350A35C-3618-4456-8580-7687EDA43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4013BD1-ADEE-4116-8B16-8C5FB3B01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41350A0-245D-42A9-911D-82D77BC3D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8734813-52CA-4809-A0E0-348308DC4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626E127-926A-4623-B87E-6944AA8F4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ADDE53E-0E40-4853-BCF0-9B152D6A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13F1249-54EA-428F-AE2E-A0579B409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52C80D7-048D-4658-A5FE-B698CC4E42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A82C20A-8FDC-4735-9608-AD288081F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FB7CA94-32F3-403F-9F2B-1E2F701E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066606C-4588-4163-AD08-3AC14040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8565D18-023F-46E0-B825-199BFEAD6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F96FBB7-2ED0-47E0-9016-421EC9D3D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FFB9F2-9F7C-43A4-A9E6-1EE70C00B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421F39C-6A35-4CF1-8E72-2A897C1F8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DA5561C-BFBA-4EA2-8A59-2910A2CDF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9F79817-A1A8-459C-A1DA-1639CC4EF1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30C5931-2980-4D21-A6AF-33BBB2B4A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130F5F5-6F7C-41EE-8CBB-1D0839C6F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671993A-EC69-4341-90B1-F23F6EA5A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56C4EAD-EE30-43C6-99BC-D4CB4EE9E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00981292-8C2D-477F-BFC1-A0C971DE4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EB673EB-AAA5-41CD-BD9E-19C05381C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F0F0673-73C3-44AE-9E98-EE65ADB27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908B8D8-11C7-4C6B-9642-2AAD37E24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F2F92D7-98B0-4E76-B8C6-AADDDBFCC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EC8DDD7-9501-4B67-9C31-6D5930A2B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7BD5C40-C542-47FD-9C2B-EE136CB97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4CE941A-9B71-4C39-B230-20A18D89BA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718F172-45D8-46D9-A359-D8A51BE64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51EDA59-37F4-47C4-9579-A4EE161561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CF25555-9B27-45F5-BDE8-EC65FC7B9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E18D4CBF-5079-4BCF-996F-48C5BD1DC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99F779A-FDDF-4E15-A19E-D734C95A5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8510558-1546-41C7-819E-0C4056E54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371F762-3D9D-459C-AC86-3183843A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DECEFE0-53BB-47FB-97D7-AE0B0E3198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D7521B5-463A-40A3-BE61-B1CAE3307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A3596C1-0483-4496-8755-DB608479D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9261538-C799-4246-B1B3-B3F5B09A0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FDE36D9-78E7-44D9-BC0F-1BAFDE5B3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9D93E5-4ECA-4C24-9FF6-AC8133427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4C35E97-1F66-4BFD-AE92-7EBC84F1D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6BF299A-A3D1-430D-80FF-B080C6FC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E7CF736-D3DE-4C5E-AA1F-DC4C8AA3AF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396DF6B-432E-4903-B1AA-D3531FF8A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ECDFD65-3965-4589-A4C2-16510946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A8C54E5-84FF-4F13-AA46-FED8E8DAD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ECA2236-A9B4-439E-9BAB-56AE965F6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9441778-3D1A-4F75-A5A1-7214DAFB1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9B9AA094-8F15-4A0C-AA38-346BD5DDC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19958CA-594A-4498-84BE-F61BFC580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FCE354-2B72-4480-97DE-E882906FD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C973E6C-6BC5-4FF1-8ECA-861597312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64FCB3C-7129-40FC-B584-150E5E62F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211C60F-B3FE-47DD-BD11-D33173634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D3EA065-68A6-4DD0-99BA-645480D4A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B6AC294-B9BA-4C59-B08A-53548D610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95F31034-2EF3-4F10-85B8-454316F2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A87A0E7-AF0B-4A66-AFF6-689E7D388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D8E5EAF-B0C7-4E80-92EF-0209B4FE7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FAA01C3F-AD71-4F07-8664-821309948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30EC962-F7C8-4F17-A8EB-8EC64ADE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A0DA527-FFEF-4AB6-B38F-FDF228D5B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FAB5776C-CF29-46E0-9A73-03A318AE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45572D84-640D-47CC-A862-6DCF1A73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0F9CD199-6195-4F64-9E22-94AD9D760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5BC72FF-17EE-425A-B62A-2E024A6D7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26F3AB89-E7FF-4C05-9243-32DF9B4DF6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DABD659D-3754-4F63-9C8D-54AB1549E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C9DF2EF3-55C8-4745-9F55-24B60215D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13C67022-CC78-4114-891A-C34637A613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A0F93252-C331-4CBB-B4F8-6B12B3903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223">
              <a:extLst>
                <a:ext uri="{FF2B5EF4-FFF2-40B4-BE49-F238E27FC236}">
                  <a16:creationId xmlns:a16="http://schemas.microsoft.com/office/drawing/2014/main" id="{7F4537F3-EDF5-4626-AFBE-4488E0140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848604B-6F7A-4A76-96F8-6B7BE1FE8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73D47B0C-A018-4B2C-898B-2391FC845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03DD4A89-CBC7-4BEE-AF16-D76807C08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E63C3831-F632-40D9-84E9-FEDA73C6B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D39FEFA-CF2D-47D2-A180-417199AE8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987F2FB4-CAFE-4018-A06E-5BAB572FF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C990CED-1FA9-4850-8469-146002770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95BF6636-258D-497B-ABBF-1813F114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27D9B40C-72EA-4EFC-B711-9F7828061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54702A9-BABD-4005-8B4D-991D3CFBE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1E860B77-3AB6-46A1-9CE3-37D976AF4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92ABAA7-B221-4C32-8F87-ABBAE21AD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1D416EA-36C9-4DC6-A012-0C0F3FDF7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7F4DF81-59CD-4438-AA36-8F1BCCF97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77C64A27-32D1-40C4-B94F-1093B6DE6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4797AB82-41AF-4856-AFC1-222C6DBC7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0C1D340-365C-4212-A0FE-D7D06095B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3493915A-115F-4720-86A4-853B73230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2B7C4C77-1BED-4D31-8452-96E6F6B2A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98B04703-29C2-4A3B-AF19-7434D788E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557C845-906D-43D8-92DE-72EF46068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55858061-043C-4334-BFCE-D9F77366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5B825429-701A-43D0-83FA-2AF61D84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A633109C-AACA-40CF-B41E-488FD4884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7558F3F-5D90-45F4-AA12-07ED3A519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51DD258-CE67-424A-BF5B-AFFA82B56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4400BE62-7130-4D75-B3AB-AA78B022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22DE0A40-C470-4BF2-86BE-950D01B0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FD0A8776-E748-4D71-999B-FF5213CB4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9868C751-1379-453B-AC78-C61BCDFD7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AB5E0827-B184-45E4-BE8A-A6E9B4456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528E9365-B34E-471B-B5F5-7D7AA0226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E32C453C-483A-468F-8AE5-9653EE06C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8206E38D-8DBE-4126-8CAC-F737F5835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ED5D9B69-81D5-4D7D-875B-4E07EC457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E5212BDC-A49B-4150-8C9A-BFD08D9E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D8A2BE4D-B38F-4C4C-A82F-FABB3DE9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4EFD994-9359-4615-BFA9-DFCC942F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4205EAC6-6E11-4106-A079-7E9F2F62C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DDCF5F4-CA05-4922-AF4B-F9629D6F3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09113CF3-AB25-42A2-8DE0-735C1F40C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FB5092A3-B3FA-4AC8-82C3-FA386B848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08F8F5D2-8958-4ED5-94E8-B4AB9F442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7D2E7CC-7DFE-42C8-9E78-44777D7B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E57A90F-A41A-4C97-8EA3-ADD911EDD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B9C217A0-4087-4422-8635-C74D0B13A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C0E89CF-75CB-4D42-9E44-ADF284D8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5564F9F3-0D82-4874-9440-38F3AF917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E318789-20ED-497A-AFEB-3280B07AB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F2256C04-2807-49A4-93C3-95542421D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14FBD6ED-2E68-4F38-BF88-DC75DAECA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AF7BF2B0-9477-4227-9CDB-98E8AF7C1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B6B9DAA-B992-45AD-A992-9CDFB41B9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8DE418D1-D67F-4FD8-BA49-CC986A712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9AB1E1F-243A-489C-8753-69078993E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5E4BFF9-A8A8-4B08-AC59-228B81E02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3D80DFA-96DF-4CD6-B136-557368FF3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1ED3E86E-8BEE-463D-A646-180ABD21F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ADD483A5-049C-4EBA-B2D1-910117903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116FEF0-D89A-43D8-B160-04E86A39F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517D6EEA-1BB1-4EC1-87B7-2CAFBE348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2EBD1224-D8F1-4976-BE1F-B4ABB071A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DEBB9B87-CACC-4819-BEFA-C8A0C1AF2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259DF1F-DEAD-492D-AFEE-BA7BB1A7E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D3573A36-F1A6-4532-829C-AE49B7CE2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1A8D26A-350C-45FE-AA87-4AC5C0568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5044A982-3E0F-4D17-9104-27E2D2D2F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8EB580A-7544-41A1-AE10-5C52B00FB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65DBF4F2-4158-4DA7-AF14-7F9DDF07B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F43513B1-0D48-4482-AA4E-2046DE585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C04BF60-8F64-4663-A8B4-D8BC1943B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B9A4999-4058-4260-B3D7-A8B6C1361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99FCBE72-DC7B-42FD-B59A-E171480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2FC3A23A-4EDB-4DD4-B293-746E0255A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30" name="Content Placeholder 2">
            <a:extLst>
              <a:ext uri="{FF2B5EF4-FFF2-40B4-BE49-F238E27FC236}">
                <a16:creationId xmlns:a16="http://schemas.microsoft.com/office/drawing/2014/main" id="{3DFDA66F-B2D6-4007-B217-FF78344EB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15451"/>
              </p:ext>
            </p:extLst>
          </p:nvPr>
        </p:nvGraphicFramePr>
        <p:xfrm>
          <a:off x="5715270" y="3230"/>
          <a:ext cx="6340620" cy="677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6462833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FunkyShapesDarkVTI</vt:lpstr>
      <vt:lpstr>"Student Teacher" 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/>
  <cp:revision>212</cp:revision>
  <dcterms:created xsi:type="dcterms:W3CDTF">2020-08-24T19:47:54Z</dcterms:created>
  <dcterms:modified xsi:type="dcterms:W3CDTF">2020-08-24T21:45:40Z</dcterms:modified>
</cp:coreProperties>
</file>